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A9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68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2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1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61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42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34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69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98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89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59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9EE40-016E-4873-B88F-3D21AA0EAFD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23F2-C305-49E3-BA6F-7ABA67E1B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60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446" y="30416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49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A94A5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トマトのみそ汁</a:t>
            </a:r>
            <a:endParaRPr kumimoji="1" lang="ja-JP" altLang="en-US" sz="4490" b="1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A94A5"/>
                </a:solidFill>
              </a:u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14350" y="1827542"/>
            <a:ext cx="1485900" cy="676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材料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939246" y="1789293"/>
            <a:ext cx="2038350" cy="6762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作り方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350" y="2325245"/>
            <a:ext cx="5605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</a:t>
            </a:r>
            <a:r>
              <a:rPr kumimoji="1" lang="ja-JP" altLang="en-US" sz="2000" b="1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（２人分）</a:t>
            </a:r>
            <a:endParaRPr kumimoji="1" lang="en-US" altLang="ja-JP" sz="2000" b="1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kumimoji="1" lang="en-US" altLang="ja-JP" sz="2000" b="1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2800" b="1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トマト　　　　　１個</a:t>
            </a:r>
            <a:endParaRPr kumimoji="1" lang="en-US" altLang="ja-JP" sz="2800" b="1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2800" b="1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卵　　　　　　　１個</a:t>
            </a:r>
            <a:endParaRPr lang="en-US" altLang="ja-JP" sz="2800" b="1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2800" b="1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だし汁　　　　　お椀２杯</a:t>
            </a:r>
            <a:endParaRPr kumimoji="1" lang="en-US" altLang="ja-JP" sz="2800" b="1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2800" b="1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味噌　　　　　　大さじ</a:t>
            </a:r>
            <a:r>
              <a:rPr lang="en-US" altLang="ja-JP" sz="2800" b="1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lang="ja-JP" altLang="en-US" sz="2800" b="1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強</a:t>
            </a:r>
            <a:endParaRPr kumimoji="1" lang="en-US" altLang="ja-JP" b="1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7290" y="3045332"/>
            <a:ext cx="584236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①トマトはくし形または大きめ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の角切りにする。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300"/>
              </a:lnSpc>
            </a:pPr>
            <a:r>
              <a:rPr kumimoji="1"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②だし汁を煮立てて味噌を溶き</a:t>
            </a:r>
            <a:endParaRPr kumimoji="1"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入れ、トマトを入れる。</a:t>
            </a:r>
            <a:endParaRPr kumimoji="1"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③再び煮立ったら溶き卵を回し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300"/>
              </a:lnSpc>
            </a:pP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入れる。</a:t>
            </a: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14" y="304165"/>
            <a:ext cx="2171592" cy="23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11</Words>
  <Application>Microsoft Office PowerPoint</Application>
  <PresentationFormat>ワイド画面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UD デジタル 教科書体 N-B</vt:lpstr>
      <vt:lpstr>UD デジタル 教科書体 NP-B</vt:lpstr>
      <vt:lpstr>UD デジタル 教科書体 NP-R</vt:lpstr>
      <vt:lpstr>Arial</vt:lpstr>
      <vt:lpstr>Calibri</vt:lpstr>
      <vt:lpstr>Calibri Light</vt:lpstr>
      <vt:lpstr>Office テーマ</vt:lpstr>
      <vt:lpstr>トマトのみそ汁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経澤  愛里</dc:creator>
  <cp:lastModifiedBy>経澤  愛里</cp:lastModifiedBy>
  <cp:revision>38</cp:revision>
  <cp:lastPrinted>2020-07-13T23:59:30Z</cp:lastPrinted>
  <dcterms:created xsi:type="dcterms:W3CDTF">2020-05-11T07:18:18Z</dcterms:created>
  <dcterms:modified xsi:type="dcterms:W3CDTF">2020-07-13T23:59:42Z</dcterms:modified>
</cp:coreProperties>
</file>