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9" r:id="rId2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A9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68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2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13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61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42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7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34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69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98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89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59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9EE40-016E-4873-B88F-3D21AA0EAFDA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23F2-C305-49E3-BA6F-7ABA67E1B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60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446" y="304165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4490" b="1" u="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A94A5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きゅうりと枝豆の辛子酢</a:t>
            </a:r>
            <a:endParaRPr kumimoji="1" lang="ja-JP" altLang="en-US" sz="4490" b="1" u="heav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A94A5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61765" y="1807845"/>
            <a:ext cx="1485900" cy="6762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材料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939246" y="1807845"/>
            <a:ext cx="2038350" cy="67627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作り方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0234" y="2876407"/>
            <a:ext cx="56050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きゅうり　　　</a:t>
            </a:r>
            <a:r>
              <a:rPr kumimoji="1" lang="en-US" altLang="ja-JP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r>
              <a:rPr kumimoji="1" lang="ja-JP" altLang="en-US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</a:t>
            </a:r>
            <a:endParaRPr kumimoji="1" lang="en-US" altLang="ja-JP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塩　　　　　　小さじ</a:t>
            </a:r>
            <a:r>
              <a:rPr lang="en-US" altLang="ja-JP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1/5</a:t>
            </a:r>
          </a:p>
          <a:p>
            <a:r>
              <a:rPr lang="ja-JP" altLang="en-US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枝豆（さや付）</a:t>
            </a:r>
            <a:r>
              <a:rPr lang="en-US" altLang="ja-JP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100</a:t>
            </a:r>
            <a:r>
              <a:rPr lang="ja-JP" altLang="en-US" sz="2800" b="1" dirty="0" err="1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ｇ</a:t>
            </a:r>
            <a:endParaRPr lang="en-US" altLang="ja-JP" sz="28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練り辛子　　　好みの量</a:t>
            </a:r>
            <a:endParaRPr lang="en-US" altLang="ja-JP" sz="28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しょうゆ　　　大さじ</a:t>
            </a:r>
            <a:r>
              <a:rPr lang="en-US" altLang="ja-JP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1/2</a:t>
            </a:r>
          </a:p>
          <a:p>
            <a:r>
              <a:rPr lang="ja-JP" altLang="en-US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酢　　　　　　大さじ</a:t>
            </a:r>
            <a:r>
              <a:rPr lang="en-US" altLang="ja-JP" sz="28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1/2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77395" y="3132772"/>
            <a:ext cx="5845629" cy="2632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①きゅうりは</a:t>
            </a:r>
            <a:r>
              <a:rPr lang="en-US" altLang="ja-JP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ｍｍの角切りに</a:t>
            </a:r>
            <a:endParaRPr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して塩をふり、水</a:t>
            </a:r>
            <a:r>
              <a:rPr lang="ja-JP" altLang="en-US" sz="2800" dirty="0" err="1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けを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きる。</a:t>
            </a:r>
            <a:endParaRPr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②枝豆はゆでてさやから出す。</a:t>
            </a:r>
            <a:endParaRPr kumimoji="1"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③Ａの調味料を合わせ、きゅうり</a:t>
            </a:r>
            <a:endParaRPr lang="en-US" altLang="ja-JP" sz="28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kumimoji="1"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と枝豆に和え、味をなじませる。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左大かっこ 6"/>
          <p:cNvSpPr/>
          <p:nvPr/>
        </p:nvSpPr>
        <p:spPr>
          <a:xfrm>
            <a:off x="694669" y="3008426"/>
            <a:ext cx="167096" cy="64928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左大かっこ 9"/>
          <p:cNvSpPr/>
          <p:nvPr/>
        </p:nvSpPr>
        <p:spPr>
          <a:xfrm>
            <a:off x="746199" y="4225048"/>
            <a:ext cx="167096" cy="103699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578" y="4427971"/>
            <a:ext cx="402772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A</a:t>
            </a:r>
            <a:endParaRPr kumimoji="1" lang="ja-JP" altLang="en-US" sz="32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780" y="387307"/>
            <a:ext cx="2123876" cy="248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5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21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N-B</vt:lpstr>
      <vt:lpstr>UD デジタル 教科書体 NP-B</vt:lpstr>
      <vt:lpstr>UD デジタル 教科書体 NP-R</vt:lpstr>
      <vt:lpstr>Arial</vt:lpstr>
      <vt:lpstr>Calibri</vt:lpstr>
      <vt:lpstr>Calibri Light</vt:lpstr>
      <vt:lpstr>Office テーマ</vt:lpstr>
      <vt:lpstr>きゅうりと枝豆の辛子酢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経澤  愛里</dc:creator>
  <cp:lastModifiedBy>経澤  愛里</cp:lastModifiedBy>
  <cp:revision>38</cp:revision>
  <cp:lastPrinted>2020-07-13T23:56:41Z</cp:lastPrinted>
  <dcterms:created xsi:type="dcterms:W3CDTF">2020-05-11T07:18:18Z</dcterms:created>
  <dcterms:modified xsi:type="dcterms:W3CDTF">2020-07-14T00:00:09Z</dcterms:modified>
</cp:coreProperties>
</file>