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2825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164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D7D61A3E-AC6E-4B60-95A4-C1B3371851F9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990A3E0-14E8-4BE6-85AB-5C5385A62A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02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64C34F6E-DEEE-400C-92A1-19923C75B907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8D23A1E1-D89E-4D9F-ACC7-724568FAD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96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3A1E1-D89E-4D9F-ACC7-724568FAD56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18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タイトル スライド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2049"/>
          <p:cNvSpPr>
            <a:spLocks noGrp="1"/>
          </p:cNvSpPr>
          <p:nvPr>
            <p:ph type="ctrTitle"/>
          </p:nvPr>
        </p:nvSpPr>
        <p:spPr>
          <a:xfrm>
            <a:off x="514350" y="3076492"/>
            <a:ext cx="5829300" cy="2122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Pct val="100000"/>
              <a:buFont typeface="Arial" panose="020B0604020202020204" pitchFamily="34" charset="0"/>
              <a:defRPr/>
            </a:lvl1pPr>
          </a:lstStyle>
          <a:p>
            <a:pPr lvl="0" fontAlgn="base"/>
            <a:r>
              <a:rPr lang="ja-JP" altLang="en-US" strike="noStrike" noProof="1"/>
              <a:t>マスタ タイトルの書式設定</a:t>
            </a:r>
          </a:p>
        </p:txBody>
      </p:sp>
      <p:sp>
        <p:nvSpPr>
          <p:cNvPr id="2051" name="サブタイトル 2050"/>
          <p:cNvSpPr>
            <a:spLocks noGrp="1"/>
          </p:cNvSpPr>
          <p:nvPr>
            <p:ph type="subTitle" idx="1"/>
          </p:nvPr>
        </p:nvSpPr>
        <p:spPr>
          <a:xfrm>
            <a:off x="1028700" y="5611961"/>
            <a:ext cx="4800600" cy="2530884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b="1"/>
            </a:lvl1pPr>
            <a:lvl2pPr marL="342900" lvl="1" indent="0" algn="ctr"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b="1"/>
            </a:lvl2pPr>
            <a:lvl3pPr marL="685800" lvl="2" indent="0" algn="ctr"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b="1"/>
            </a:lvl3pPr>
            <a:lvl4pPr marL="1028700" lvl="3" indent="0" algn="ctr"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b="1"/>
            </a:lvl4pPr>
            <a:lvl5pPr marL="1371600" lvl="4" indent="0" algn="ctr"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b="1"/>
            </a:lvl5pPr>
          </a:lstStyle>
          <a:p>
            <a:pPr lvl="0" fontAlgn="base"/>
            <a:r>
              <a:rPr lang="ja-JP" altLang="en-US" strike="noStrike" noProof="1"/>
              <a:t>マスタ サブタイトルの書式設定</a:t>
            </a:r>
          </a:p>
        </p:txBody>
      </p:sp>
      <p:sp>
        <p:nvSpPr>
          <p:cNvPr id="2052" name="日付プレースホルダ 2051"/>
          <p:cNvSpPr>
            <a:spLocks noGrp="1"/>
          </p:cNvSpPr>
          <p:nvPr>
            <p:ph type="dt" sz="half" idx="2"/>
          </p:nvPr>
        </p:nvSpPr>
        <p:spPr>
          <a:xfrm>
            <a:off x="342900" y="9018568"/>
            <a:ext cx="1600200" cy="687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2053" name="フッタープレースホルダ 2052"/>
          <p:cNvSpPr>
            <a:spLocks noGrp="1"/>
          </p:cNvSpPr>
          <p:nvPr>
            <p:ph type="ftr" sz="quarter" idx="3"/>
          </p:nvPr>
        </p:nvSpPr>
        <p:spPr>
          <a:xfrm>
            <a:off x="2343150" y="9018568"/>
            <a:ext cx="2171700" cy="687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054" name="スライド番号プレースホルダ 2053"/>
          <p:cNvSpPr>
            <a:spLocks noGrp="1"/>
          </p:cNvSpPr>
          <p:nvPr>
            <p:ph type="sldNum" sz="quarter" idx="4"/>
          </p:nvPr>
        </p:nvSpPr>
        <p:spPr>
          <a:xfrm>
            <a:off x="4914900" y="9018568"/>
            <a:ext cx="1600200" cy="68774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  <a:t>11/25/2022</a:t>
            </a:fld>
            <a:endParaRPr lang="ja-JP"/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  <a:t>‹#›</a:t>
            </a:fld>
            <a:endParaRPr lang="ja-JP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18485" y="481418"/>
            <a:ext cx="1558529" cy="8110750"/>
          </a:xfrm>
        </p:spPr>
        <p:txBody>
          <a:bodyPr vert="eaVert"/>
          <a:lstStyle/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481418"/>
            <a:ext cx="4585235" cy="8110750"/>
          </a:xfrm>
        </p:spPr>
        <p:txBody>
          <a:bodyPr vert="eaVert"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ja-JP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ja-JP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ja-JP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ja-JP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8988"/>
            <a:ext cx="5915025" cy="4119564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7525"/>
            <a:ext cx="5915025" cy="2166381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0807"/>
            <a:ext cx="3024378" cy="6281361"/>
          </a:xfrm>
        </p:spPr>
        <p:txBody>
          <a:bodyPr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90722" y="2310807"/>
            <a:ext cx="3024378" cy="6281361"/>
          </a:xfrm>
        </p:spPr>
        <p:txBody>
          <a:bodyPr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268"/>
            <a:ext cx="5915025" cy="1914211"/>
          </a:xfrm>
        </p:spPr>
        <p:txBody>
          <a:bodyPr/>
          <a:lstStyle/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7724"/>
            <a:ext cx="2901255" cy="1189790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7514"/>
            <a:ext cx="2901255" cy="5320818"/>
          </a:xfrm>
        </p:spPr>
        <p:txBody>
          <a:bodyPr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7724"/>
            <a:ext cx="2915543" cy="1189790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514"/>
            <a:ext cx="2915543" cy="5320818"/>
          </a:xfrm>
        </p:spPr>
        <p:txBody>
          <a:bodyPr/>
          <a:lstStyle/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231"/>
            <a:ext cx="2211884" cy="2310807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5915"/>
            <a:ext cx="3471863" cy="703787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  <a:p>
            <a:pPr lvl="1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2 </a:t>
            </a:r>
            <a:r>
              <a:rPr kumimoji="1" lang="ja-JP" altLang="en-US" strike="noStrike" noProof="1" smtClean="0"/>
              <a:t>レベル</a:t>
            </a:r>
          </a:p>
          <a:p>
            <a:pPr lvl="2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3 </a:t>
            </a:r>
            <a:r>
              <a:rPr kumimoji="1" lang="ja-JP" altLang="en-US" strike="noStrike" noProof="1" smtClean="0"/>
              <a:t>レベル</a:t>
            </a:r>
          </a:p>
          <a:p>
            <a:pPr lvl="3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4 </a:t>
            </a:r>
            <a:r>
              <a:rPr kumimoji="1" lang="ja-JP" altLang="en-US" strike="noStrike" noProof="1" smtClean="0"/>
              <a:t>レベル</a:t>
            </a:r>
          </a:p>
          <a:p>
            <a:pPr lvl="4" fontAlgn="base"/>
            <a:r>
              <a:rPr kumimoji="1" lang="ja-JP" altLang="en-US" strike="noStrike" noProof="1" smtClean="0"/>
              <a:t>第 </a:t>
            </a:r>
            <a:r>
              <a:rPr kumimoji="1" lang="en-US" altLang="ja-JP" strike="noStrike" noProof="1" smtClean="0"/>
              <a:t>5 </a:t>
            </a:r>
            <a:r>
              <a:rPr kumimoji="1" lang="ja-JP" altLang="en-US" strike="noStrike" noProof="1" smtClean="0"/>
              <a:t>レベル</a:t>
            </a:r>
            <a:endParaRPr kumimoji="1" lang="ja-JP" altLang="en-US" strike="noStrike" noProof="1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038"/>
            <a:ext cx="2211884" cy="5504215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ja-JP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ja-JP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ja-JP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ja-JP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231"/>
            <a:ext cx="2211884" cy="2310807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kumimoji="1" lang="ja-JP" altLang="en-US" strike="noStrike" noProof="1" smtClean="0"/>
              <a:t>マスタ タイトルの書式設定</a:t>
            </a:r>
            <a:endParaRPr kumimoji="1" lang="ja-JP" altLang="en-US" strike="noStrike" noProof="1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5915"/>
            <a:ext cx="3471863" cy="7037876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endParaRPr kumimoji="1" lang="ja-JP" altLang="en-US" strike="noStrike" noProof="1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038"/>
            <a:ext cx="2211884" cy="5504215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kumimoji="1" lang="ja-JP" altLang="en-US" strike="noStrike" noProof="1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404813" y="481418"/>
            <a:ext cx="6172200" cy="1565756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/>
          </p:nvPr>
        </p:nvSpPr>
        <p:spPr>
          <a:xfrm>
            <a:off x="342900" y="2310807"/>
            <a:ext cx="6172200" cy="6281361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</a:t>
            </a:r>
            <a:r>
              <a:rPr lang="en-US" altLang="ja-JP"/>
              <a:t>3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</a:t>
            </a:r>
            <a:r>
              <a:rPr lang="en-US" altLang="ja-JP"/>
              <a:t>4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</a:t>
            </a:r>
            <a:r>
              <a:rPr lang="en-US" altLang="ja-JP"/>
              <a:t>5</a:t>
            </a:r>
            <a:r>
              <a:rPr lang="ja-JP" altLang="en-US"/>
              <a:t>レベル</a:t>
            </a:r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342900" y="9018568"/>
            <a:ext cx="1600200" cy="6877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  <a:t>2022/11/25</a:t>
            </a:fld>
            <a:endParaRPr kumimoji="1" lang="ja-JP" alt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2343150" y="9018568"/>
            <a:ext cx="2171700" cy="6877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4914900" y="9018568"/>
            <a:ext cx="1600200" cy="6877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33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5"/>
        </a:buBlip>
        <a:defRPr sz="21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18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5"/>
        </a:buBlip>
        <a:defRPr sz="15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15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5pPr>
      <a:lvl6pPr marL="1885950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15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6pPr>
      <a:lvl7pPr marL="2228850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15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7pPr>
      <a:lvl8pPr marL="2571750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15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8pPr>
      <a:lvl9pPr marL="291465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Blip>
          <a:blip r:embed="rId14"/>
        </a:buBlip>
        <a:defRPr sz="1500" b="0" i="0" u="none" kern="1200" baseline="0">
          <a:solidFill>
            <a:schemeClr val="tx1"/>
          </a:solidFill>
          <a:latin typeface="+mn-lt"/>
          <a:ea typeface="ＭＳ Ｐゴシック" panose="020B0600070205080204" pitchFamily="2" charset="-122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2pPr>
      <a:lvl3pPr marL="685800" lvl="2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3pPr>
      <a:lvl4pPr marL="1028700" lvl="3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4pPr>
      <a:lvl5pPr marL="1371600" lvl="4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5pPr>
      <a:lvl6pPr marL="1714500" lvl="5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6pPr>
      <a:lvl7pPr marL="2057400" lvl="6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7pPr>
      <a:lvl8pPr marL="2400300" lvl="7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8pPr>
      <a:lvl9pPr marL="2743200" lvl="8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3037564" y="8649776"/>
            <a:ext cx="3820436" cy="6783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31038" y="222905"/>
            <a:ext cx="519830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2000" u="sng" spc="-20" dirty="0" smtClean="0">
                <a:ln w="10160" cmpd="sng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食卓に野菜を！おいしさ</a:t>
            </a:r>
            <a:r>
              <a:rPr lang="ja-JP" altLang="en-US" sz="2000" u="sng" spc="-20" dirty="0" smtClean="0">
                <a:ln w="0" cmpd="sng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広がる</a:t>
            </a:r>
            <a:r>
              <a:rPr lang="ja-JP" altLang="en-US" sz="2000" u="sng" spc="-20" dirty="0" smtClean="0">
                <a:ln w="10160" cmpd="sng">
                  <a:noFill/>
                  <a:prstDash val="solid"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野菜レシピ</a:t>
            </a:r>
            <a:endParaRPr lang="ja-JP" altLang="en-US" sz="2000" u="sng" spc="-20" dirty="0">
              <a:ln w="10160" cmpd="sng">
                <a:noFill/>
                <a:prstDash val="solid"/>
              </a:ln>
              <a:solidFill>
                <a:srgbClr val="FFC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08795" y="1061750"/>
            <a:ext cx="3347391" cy="523220"/>
          </a:xfrm>
          <a:prstGeom prst="rect">
            <a:avLst/>
          </a:prstGeom>
          <a:solidFill>
            <a:srgbClr val="FFFF66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800" b="1" cap="none" spc="0" dirty="0" smtClean="0">
                <a:ln/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柿と大根のレモン漬け</a:t>
            </a:r>
            <a:endParaRPr lang="ja-JP" altLang="en-US" sz="2800" b="1" cap="none" spc="0" dirty="0">
              <a:ln/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184" y="1663907"/>
            <a:ext cx="2914894" cy="25059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テキスト ボックス 7"/>
          <p:cNvSpPr txBox="1"/>
          <p:nvPr/>
        </p:nvSpPr>
        <p:spPr>
          <a:xfrm>
            <a:off x="5829300" y="695653"/>
            <a:ext cx="785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Vol.11</a:t>
            </a:r>
          </a:p>
          <a:p>
            <a:endParaRPr kumimoji="1"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8795" y="1557284"/>
            <a:ext cx="28287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（材料</a:t>
            </a:r>
            <a:r>
              <a: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～３人分）　</a:t>
            </a:r>
            <a:endParaRPr kumimoji="1"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柿　　　　　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　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大根　　　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2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水菜　　　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</a:t>
            </a:r>
            <a:r>
              <a:rPr lang="ja-JP" altLang="en-US" sz="12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レモン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1/2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個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塩　　　　　　　　　　　　　小さじ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1/3</a:t>
            </a: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粗</a:t>
            </a:r>
            <a:r>
              <a:rPr lang="ja-JP" altLang="en-US" sz="12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びき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黒こしょう　　少々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みりん　　　　　　　　　　小さじ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</a:p>
        </p:txBody>
      </p:sp>
      <p:sp>
        <p:nvSpPr>
          <p:cNvPr id="3" name="左大かっこ 2"/>
          <p:cNvSpPr/>
          <p:nvPr/>
        </p:nvSpPr>
        <p:spPr>
          <a:xfrm>
            <a:off x="416505" y="2332658"/>
            <a:ext cx="45719" cy="681847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8795" y="3126944"/>
            <a:ext cx="5464587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（作り方）　</a:t>
            </a:r>
            <a:endParaRPr kumimoji="1"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大根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は皮をむき、薄切りにします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柿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も皮をむき、同様に薄切りにします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水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菜は</a:t>
            </a:r>
            <a:r>
              <a:rPr lang="en-US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～３㎝の長さに切ります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②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レモン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は半分に切ってレモン汁を絞ります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ボール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にレモン汁・みりん・塩・粗</a:t>
            </a:r>
            <a:r>
              <a:rPr lang="ja-JP" altLang="ja-JP" sz="1200" kern="100" dirty="0" err="1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びき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黒コショウを入れ、混ぜて漬け汁を作ります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③②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大根と柿を加え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混ぜ合わせ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しばらく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おいておきます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少し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大根がしんなりして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きたら水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菜を加え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、出来上がり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です。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747400" y="9454992"/>
            <a:ext cx="180049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400" b="1" cap="none" spc="0" dirty="0" smtClean="0">
                <a:ln w="12700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魚津市健康センター</a:t>
            </a:r>
            <a:endParaRPr lang="ja-JP" altLang="en-US" sz="1400" b="1" cap="none" spc="0" dirty="0">
              <a:ln w="12700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8256" y="4973191"/>
            <a:ext cx="3068469" cy="523220"/>
          </a:xfrm>
          <a:prstGeom prst="rect">
            <a:avLst/>
          </a:prstGeom>
          <a:solidFill>
            <a:srgbClr val="FFFF66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800" b="1" cap="none" spc="0" dirty="0" smtClean="0">
                <a:ln/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大根のオイスター煮</a:t>
            </a:r>
            <a:endParaRPr lang="ja-JP" altLang="en-US" sz="2800" b="1" cap="none" spc="0" dirty="0">
              <a:ln/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979" y="4821033"/>
            <a:ext cx="827536" cy="827536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4379850" y="5015510"/>
            <a:ext cx="145798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作り方</a:t>
            </a:r>
            <a:r>
              <a:rPr lang="en-US" altLang="ja-JP" sz="1100" dirty="0" smtClean="0">
                <a:solidFill>
                  <a:srgbClr val="FF0000"/>
                </a:solidFill>
                <a:latin typeface="メイリオ" panose="020B0604030504040204" pitchFamily="50" charset="-128"/>
              </a:rPr>
              <a:t>YouTube</a:t>
            </a:r>
            <a:r>
              <a:rPr lang="en-US" altLang="ja-JP" sz="12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2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</a:t>
            </a:r>
            <a:r>
              <a:rPr lang="en-US" altLang="ja-JP" sz="12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                                          </a:t>
            </a:r>
            <a:r>
              <a:rPr lang="ja-JP" altLang="en-US" sz="12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lang="en-US" altLang="ja-JP" sz="12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    </a:t>
            </a:r>
            <a:r>
              <a:rPr lang="ja-JP" altLang="en-US" sz="12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バックナンバーあり</a:t>
            </a:r>
            <a:endParaRPr lang="en-US" altLang="ja-JP" sz="105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256" y="5518434"/>
            <a:ext cx="2828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（材料</a:t>
            </a:r>
            <a:r>
              <a: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人分）　</a:t>
            </a:r>
            <a:endParaRPr kumimoji="1"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大根　　　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300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　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しいたけ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小松菜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2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薄揚げ　　　　　　　　　　　　 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40</a:t>
            </a:r>
            <a:r>
              <a:rPr lang="ja-JP" altLang="en-US" sz="12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ｇ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左大かっこ 16"/>
          <p:cNvSpPr/>
          <p:nvPr/>
        </p:nvSpPr>
        <p:spPr>
          <a:xfrm>
            <a:off x="2640644" y="5589719"/>
            <a:ext cx="77866" cy="1021302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76647" y="5333767"/>
            <a:ext cx="28287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水　　　　　　　　　　　　　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150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ｃｃ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酒　　　　　　　　　　　　　大さじ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みりん　　　　　　　　　　大さじ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しょうゆ　　　　　　　　　大さじ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オイスターソース　　大さじ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おろしにんにく　　　　小さじ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97045" y="6834464"/>
            <a:ext cx="5464587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（作り方）　</a:t>
            </a:r>
            <a:endParaRPr kumimoji="1"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大根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は皮をむき１㎝幅のいちょう切りにします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薄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揚げはキッチンペーパーで油をふき取り、半分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切って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重ねて１㎝の幅に切ります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しい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たけは、１㎝程の薄切りにします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小松菜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は４㎝の長さに切ります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②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鍋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に水・酒・みりんを入れて、大根・油揚げを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加え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加熱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し、煮立ったら蓋をして弱火で５分ほど煮ます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しい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たけを加え、しょうゆ・オイスターソースを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加えて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蓋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をし、</a:t>
            </a:r>
            <a:r>
              <a:rPr lang="en-US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～７分ほど煮ます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③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最後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に小松菜を加えて蓋をして２分ほど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煮たら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出来上がり</a:t>
            </a:r>
            <a:r>
              <a:rPr lang="ja-JP" altLang="ja-JP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です。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ja-JP" altLang="en-US" sz="1200" kern="100" dirty="0"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 smtClean="0"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95" y="6682306"/>
            <a:ext cx="3100575" cy="310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アート_楓の葉">
  <a:themeElements>
    <a:clrScheme name="">
      <a:dk1>
        <a:srgbClr val="000000"/>
      </a:dk1>
      <a:lt1>
        <a:srgbClr val="FFFFFF"/>
      </a:lt1>
      <a:dk2>
        <a:srgbClr val="660033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60033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9900"/>
        </a:dk1>
        <a:lt1>
          <a:srgbClr val="008080"/>
        </a:lt1>
        <a:dk2>
          <a:srgbClr val="FFCC00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8300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6600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AF5700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FF"/>
        </a:dk1>
        <a:lt1>
          <a:srgbClr val="000099"/>
        </a:lt1>
        <a:dk2>
          <a:srgbClr val="0000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5757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9933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832A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44</Words>
  <Application>Microsoft Office PowerPoint</Application>
  <PresentationFormat>ユーザー設定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HG丸ｺﾞｼｯｸM-PRO</vt:lpstr>
      <vt:lpstr>HG創英角ﾎﾟｯﾌﾟ体</vt:lpstr>
      <vt:lpstr>Meiryo UI</vt:lpstr>
      <vt:lpstr>ＭＳ Ｐゴシック</vt:lpstr>
      <vt:lpstr>SimSun</vt:lpstr>
      <vt:lpstr>UD デジタル 教科書体 N-B</vt:lpstr>
      <vt:lpstr>UD デジタル 教科書体 NK-R</vt:lpstr>
      <vt:lpstr>メイリオ</vt:lpstr>
      <vt:lpstr>Arial</vt:lpstr>
      <vt:lpstr>Calibri</vt:lpstr>
      <vt:lpstr>Times New Roman</vt:lpstr>
      <vt:lpstr>アート_楓の葉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経澤  愛里</cp:lastModifiedBy>
  <cp:revision>8</cp:revision>
  <cp:lastPrinted>2022-11-25T07:54:05Z</cp:lastPrinted>
  <dcterms:modified xsi:type="dcterms:W3CDTF">2022-11-25T07:55:01Z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1041-11.2.0.10487</vt:lpwstr>
  </property>
  <property fmtid="{D5CDD505-2E9C-101B-9397-08002B2CF9AE}" pid="3" name="ICV">
    <vt:lpwstr>167DFC8E6EF04C75AD048AF3A65BEC28</vt:lpwstr>
  </property>
</Properties>
</file>