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5143500" type="screen16x9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978"/>
    <p:restoredTop sz="95863" autoAdjust="0"/>
  </p:normalViewPr>
  <p:slideViewPr>
    <p:cSldViewPr>
      <p:cViewPr varScale="1">
        <p:scale>
          <a:sx n="143" d="100"/>
          <a:sy n="143" d="100"/>
        </p:scale>
        <p:origin x="1368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7" tIns="45708" rIns="91417" bIns="45708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17" tIns="45708" rIns="91417" bIns="4570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" name="四角形 43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180" name="四角形 44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1181" name="四角形 45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457200" y="1239602"/>
            <a:ext cx="8229600" cy="1008112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457200" y="2319722"/>
            <a:ext cx="8229600" cy="17281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302610"/>
            <a:ext cx="8229600" cy="3177352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27398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27398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2025/12/4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02610"/>
            <a:ext cx="8229600" cy="321100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2025/12/4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457200" y="2211710"/>
            <a:ext cx="8229600" cy="792088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888562"/>
            <a:ext cx="8229600" cy="1323148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302611"/>
            <a:ext cx="3970784" cy="31773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80012" y="1302611"/>
            <a:ext cx="4006788" cy="31773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2025/12/4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397078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3970784" cy="284880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716016" y="1151335"/>
            <a:ext cx="397078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716016" y="1631156"/>
            <a:ext cx="3970784" cy="284880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635896" y="204789"/>
            <a:ext cx="4727438" cy="42317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275606"/>
            <a:ext cx="3008312" cy="320435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792288" y="3516855"/>
            <a:ext cx="5486400" cy="425054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159482"/>
            <a:ext cx="5486400" cy="32841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3975907"/>
            <a:ext cx="5486400" cy="5040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19772" y="4677984"/>
            <a:ext cx="4104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313990"/>
            <a:ext cx="8229600" cy="745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302610"/>
            <a:ext cx="8229600" cy="3211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 </a:t>
            </a:r>
            <a:r>
              <a:rPr kumimoji="1" lang="en-US" altLang="ja-JP" dirty="0"/>
              <a:t>6 </a:t>
            </a:r>
            <a:r>
              <a:rPr kumimoji="1" lang="ja-JP" altLang="en-US" dirty="0"/>
              <a:t>レベル</a:t>
            </a:r>
          </a:p>
          <a:p>
            <a:pPr lvl="6"/>
            <a:r>
              <a:rPr kumimoji="1" lang="ja-JP" altLang="en-US" dirty="0"/>
              <a:t>第 </a:t>
            </a:r>
            <a:r>
              <a:rPr kumimoji="1" lang="en-US" altLang="ja-JP" dirty="0"/>
              <a:t>7 </a:t>
            </a:r>
            <a:r>
              <a:rPr kumimoji="1" lang="ja-JP" altLang="en-US" dirty="0"/>
              <a:t>レベル</a:t>
            </a:r>
          </a:p>
          <a:p>
            <a:pPr lvl="7"/>
            <a:r>
              <a:rPr kumimoji="1" lang="ja-JP" altLang="en-US" dirty="0"/>
              <a:t>第 </a:t>
            </a:r>
            <a:r>
              <a:rPr kumimoji="1" lang="en-US" altLang="ja-JP" dirty="0"/>
              <a:t>8 </a:t>
            </a:r>
            <a:r>
              <a:rPr kumimoji="1" lang="ja-JP" altLang="en-US" dirty="0"/>
              <a:t>レベル</a:t>
            </a:r>
          </a:p>
          <a:p>
            <a:pPr lvl="8"/>
            <a:r>
              <a:rPr kumimoji="1" lang="ja-JP" altLang="en-US" dirty="0"/>
              <a:t>第 </a:t>
            </a:r>
            <a:r>
              <a:rPr kumimoji="1" lang="en-US" altLang="ja-JP" dirty="0"/>
              <a:t>9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677984"/>
            <a:ext cx="18825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2025/12/4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768244" y="4677984"/>
            <a:ext cx="19185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図形 31"/>
          <p:cNvSpPr/>
          <p:nvPr/>
        </p:nvSpPr>
        <p:spPr>
          <a:xfrm>
            <a:off x="-326678" y="-162012"/>
            <a:ext cx="10524700" cy="5944664"/>
          </a:xfrm>
          <a:prstGeom prst="roundRect">
            <a:avLst>
              <a:gd name="adj" fmla="val 1923"/>
            </a:avLst>
          </a:prstGeom>
          <a:pattFill prst="shingle">
            <a:fgClr>
              <a:schemeClr val="accent1">
                <a:lumMod val="60000"/>
                <a:lumOff val="40000"/>
              </a:schemeClr>
            </a:fgClr>
            <a:bgClr>
              <a:schemeClr val="bg1">
                <a:lumMod val="85000"/>
              </a:schemeClr>
            </a:bgClr>
          </a:pattFill>
          <a:ln w="12700" cap="flat" cmpd="sng" algn="ctr">
            <a:solidFill>
              <a:schemeClr val="bg2">
                <a:lumMod val="75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r>
              <a:rPr lang="ja-JP" altLang="en-US"/>
              <a:t>０</a:t>
            </a:r>
          </a:p>
        </p:txBody>
      </p:sp>
      <p:sp>
        <p:nvSpPr>
          <p:cNvPr id="1108" name="図形 18"/>
          <p:cNvSpPr/>
          <p:nvPr/>
        </p:nvSpPr>
        <p:spPr>
          <a:xfrm>
            <a:off x="647391" y="1236848"/>
            <a:ext cx="7931680" cy="3023120"/>
          </a:xfrm>
          <a:prstGeom prst="roundRect">
            <a:avLst>
              <a:gd name="adj" fmla="val 0"/>
            </a:avLst>
          </a:prstGeom>
          <a:solidFill>
            <a:schemeClr val="bg1">
              <a:lumMod val="65000"/>
            </a:schemeClr>
          </a:solidFill>
          <a:ln w="3175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0" name="四角形 17"/>
          <p:cNvSpPr/>
          <p:nvPr/>
        </p:nvSpPr>
        <p:spPr>
          <a:xfrm>
            <a:off x="1792420" y="4820916"/>
            <a:ext cx="5463578" cy="29640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 cap="flat" cmpd="sng" algn="ctr">
            <a:solidFill>
              <a:schemeClr val="tx2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r>
              <a:rPr lang="ja-JP" altLang="en-US" b="1" dirty="0">
                <a:latin typeface="UD デジタル 教科書体 NK-B"/>
                <a:ea typeface="UD デジタル 教科書体 NK-B"/>
              </a:rPr>
              <a:t>魚 津 駅</a:t>
            </a:r>
          </a:p>
        </p:txBody>
      </p:sp>
      <p:sp>
        <p:nvSpPr>
          <p:cNvPr id="1112" name="四角形 25"/>
          <p:cNvSpPr/>
          <p:nvPr/>
        </p:nvSpPr>
        <p:spPr>
          <a:xfrm>
            <a:off x="8570349" y="3428999"/>
            <a:ext cx="1467214" cy="644488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4" name="四角形 28"/>
          <p:cNvSpPr/>
          <p:nvPr/>
        </p:nvSpPr>
        <p:spPr>
          <a:xfrm rot="13140000">
            <a:off x="-1204882" y="310789"/>
            <a:ext cx="2658873" cy="923359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5" name="四角形 29"/>
          <p:cNvSpPr/>
          <p:nvPr/>
        </p:nvSpPr>
        <p:spPr>
          <a:xfrm>
            <a:off x="3363489" y="-473737"/>
            <a:ext cx="2321440" cy="1738763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3" name="四角形 27"/>
          <p:cNvSpPr/>
          <p:nvPr/>
        </p:nvSpPr>
        <p:spPr>
          <a:xfrm rot="19080000">
            <a:off x="7894830" y="349740"/>
            <a:ext cx="2472636" cy="884499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3" name="図形 58"/>
          <p:cNvSpPr/>
          <p:nvPr/>
        </p:nvSpPr>
        <p:spPr>
          <a:xfrm>
            <a:off x="4311635" y="-166570"/>
            <a:ext cx="395064" cy="830997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 w="12700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4" name="楕円 89"/>
          <p:cNvSpPr/>
          <p:nvPr/>
        </p:nvSpPr>
        <p:spPr>
          <a:xfrm>
            <a:off x="4421681" y="13821"/>
            <a:ext cx="182275" cy="163046"/>
          </a:xfrm>
          <a:prstGeom prst="ellipse">
            <a:avLst/>
          </a:prstGeom>
          <a:solidFill>
            <a:schemeClr val="accent6">
              <a:lumMod val="50000"/>
            </a:schemeClr>
          </a:solidFill>
          <a:ln w="12700" cap="flat" cmpd="sng" algn="ctr">
            <a:solidFill>
              <a:schemeClr val="accent6">
                <a:lumMod val="75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5" name="楕円 90"/>
          <p:cNvSpPr/>
          <p:nvPr/>
        </p:nvSpPr>
        <p:spPr>
          <a:xfrm>
            <a:off x="4425391" y="322167"/>
            <a:ext cx="180856" cy="185016"/>
          </a:xfrm>
          <a:prstGeom prst="ellipse">
            <a:avLst/>
          </a:prstGeom>
          <a:solidFill>
            <a:schemeClr val="accent6">
              <a:lumMod val="50000"/>
            </a:schemeClr>
          </a:solidFill>
          <a:ln w="12700" cap="flat" cmpd="sng" algn="ctr">
            <a:solidFill>
              <a:schemeClr val="accent6">
                <a:lumMod val="75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7" name="四角形 97"/>
          <p:cNvSpPr/>
          <p:nvPr/>
        </p:nvSpPr>
        <p:spPr>
          <a:xfrm>
            <a:off x="-465531" y="3363973"/>
            <a:ext cx="1112922" cy="644488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38" name="四角形 92"/>
          <p:cNvSpPr/>
          <p:nvPr/>
        </p:nvSpPr>
        <p:spPr>
          <a:xfrm>
            <a:off x="8560665" y="4652162"/>
            <a:ext cx="573762" cy="499251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 cap="flat" cmpd="sng" algn="ctr">
            <a:solidFill>
              <a:schemeClr val="tx2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r>
              <a:rPr lang="ja-JP" altLang="en-US" sz="1400" b="1" dirty="0">
                <a:latin typeface="UD デジタル 教科書体 NK-B"/>
                <a:ea typeface="UD デジタル 教科書体 NK-B"/>
              </a:rPr>
              <a:t>駅前</a:t>
            </a:r>
          </a:p>
          <a:p>
            <a:pPr algn="ctr">
              <a:defRPr lang="ja-JP" altLang="en-US"/>
            </a:pPr>
            <a:r>
              <a:rPr lang="ja-JP" altLang="en-US" sz="1400" b="1" dirty="0">
                <a:latin typeface="UD デジタル 教科書体 NK-B"/>
                <a:ea typeface="UD デジタル 教科書体 NK-B"/>
              </a:rPr>
              <a:t>交番</a:t>
            </a:r>
          </a:p>
        </p:txBody>
      </p:sp>
      <p:sp>
        <p:nvSpPr>
          <p:cNvPr id="74" name="四角形 32">
            <a:extLst>
              <a:ext uri="{FF2B5EF4-FFF2-40B4-BE49-F238E27FC236}">
                <a16:creationId xmlns:a16="http://schemas.microsoft.com/office/drawing/2014/main" id="{F32695C0-A9B8-4157-AD86-7C01827B2558}"/>
              </a:ext>
            </a:extLst>
          </p:cNvPr>
          <p:cNvSpPr/>
          <p:nvPr/>
        </p:nvSpPr>
        <p:spPr>
          <a:xfrm rot="16200000">
            <a:off x="1460925" y="3851174"/>
            <a:ext cx="350107" cy="128362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 lang="ja-JP" altLang="en-US"/>
            </a:pPr>
            <a:r>
              <a:rPr lang="ja-JP" altLang="en-US" sz="1300" dirty="0">
                <a:latin typeface="AR Pゴシック体S"/>
                <a:ea typeface="AR Pゴシック体S"/>
              </a:rPr>
              <a:t>タクシー乗場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99322EEE-A87E-4D5C-BFAA-EABDF48E44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7650" y="1233356"/>
            <a:ext cx="329213" cy="584557"/>
          </a:xfrm>
          <a:prstGeom prst="rect">
            <a:avLst/>
          </a:prstGeom>
        </p:spPr>
      </p:pic>
      <p:pic>
        <p:nvPicPr>
          <p:cNvPr id="112" name="図 111">
            <a:extLst>
              <a:ext uri="{FF2B5EF4-FFF2-40B4-BE49-F238E27FC236}">
                <a16:creationId xmlns:a16="http://schemas.microsoft.com/office/drawing/2014/main" id="{CA1C44C7-3996-4C29-885C-588D1715FE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3527" y="3331712"/>
            <a:ext cx="329213" cy="986222"/>
          </a:xfrm>
          <a:prstGeom prst="rect">
            <a:avLst/>
          </a:prstGeom>
        </p:spPr>
      </p:pic>
      <p:pic>
        <p:nvPicPr>
          <p:cNvPr id="113" name="図 112">
            <a:extLst>
              <a:ext uri="{FF2B5EF4-FFF2-40B4-BE49-F238E27FC236}">
                <a16:creationId xmlns:a16="http://schemas.microsoft.com/office/drawing/2014/main" id="{320C4020-FECD-40B1-B790-4ACF03EAA3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0708" y="1211554"/>
            <a:ext cx="329213" cy="614252"/>
          </a:xfrm>
          <a:prstGeom prst="rect">
            <a:avLst/>
          </a:prstGeom>
        </p:spPr>
      </p:pic>
      <p:pic>
        <p:nvPicPr>
          <p:cNvPr id="114" name="図 113">
            <a:extLst>
              <a:ext uri="{FF2B5EF4-FFF2-40B4-BE49-F238E27FC236}">
                <a16:creationId xmlns:a16="http://schemas.microsoft.com/office/drawing/2014/main" id="{21CD7472-02D7-473B-935F-1E42E0E522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5999" y="3355394"/>
            <a:ext cx="329213" cy="921911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F303382-9B23-4E36-8E48-86698AC125DB}"/>
              </a:ext>
            </a:extLst>
          </p:cNvPr>
          <p:cNvSpPr/>
          <p:nvPr/>
        </p:nvSpPr>
        <p:spPr>
          <a:xfrm>
            <a:off x="6859030" y="1899511"/>
            <a:ext cx="736457" cy="14693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819B1575-66C0-404D-8707-F5F867CE3E69}"/>
              </a:ext>
            </a:extLst>
          </p:cNvPr>
          <p:cNvCxnSpPr>
            <a:cxnSpLocks/>
          </p:cNvCxnSpPr>
          <p:nvPr/>
        </p:nvCxnSpPr>
        <p:spPr>
          <a:xfrm>
            <a:off x="6875722" y="1908981"/>
            <a:ext cx="719765" cy="12416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直線コネクタ 125">
            <a:extLst>
              <a:ext uri="{FF2B5EF4-FFF2-40B4-BE49-F238E27FC236}">
                <a16:creationId xmlns:a16="http://schemas.microsoft.com/office/drawing/2014/main" id="{1FB41698-EE2A-4446-B67E-1FA2DBD96ADF}"/>
              </a:ext>
            </a:extLst>
          </p:cNvPr>
          <p:cNvCxnSpPr>
            <a:cxnSpLocks/>
          </p:cNvCxnSpPr>
          <p:nvPr/>
        </p:nvCxnSpPr>
        <p:spPr>
          <a:xfrm flipV="1">
            <a:off x="6849294" y="3361304"/>
            <a:ext cx="719765" cy="2669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直線コネクタ 126">
            <a:extLst>
              <a:ext uri="{FF2B5EF4-FFF2-40B4-BE49-F238E27FC236}">
                <a16:creationId xmlns:a16="http://schemas.microsoft.com/office/drawing/2014/main" id="{13675234-779C-4F47-80EB-ADE3E12E976E}"/>
              </a:ext>
            </a:extLst>
          </p:cNvPr>
          <p:cNvCxnSpPr>
            <a:cxnSpLocks/>
          </p:cNvCxnSpPr>
          <p:nvPr/>
        </p:nvCxnSpPr>
        <p:spPr>
          <a:xfrm flipH="1">
            <a:off x="7537891" y="1940140"/>
            <a:ext cx="19039" cy="1441631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テキスト ボックス 127">
            <a:extLst>
              <a:ext uri="{FF2B5EF4-FFF2-40B4-BE49-F238E27FC236}">
                <a16:creationId xmlns:a16="http://schemas.microsoft.com/office/drawing/2014/main" id="{AC9C4221-FA0F-417F-985D-5FA426F0A88B}"/>
              </a:ext>
            </a:extLst>
          </p:cNvPr>
          <p:cNvSpPr txBox="1"/>
          <p:nvPr/>
        </p:nvSpPr>
        <p:spPr>
          <a:xfrm>
            <a:off x="7001031" y="1921396"/>
            <a:ext cx="369332" cy="151480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200" b="1" dirty="0"/>
              <a:t>短時間送迎用駐車場</a:t>
            </a:r>
            <a:endParaRPr kumimoji="1" lang="ja-JP" altLang="en-US" sz="1200" b="1" dirty="0"/>
          </a:p>
        </p:txBody>
      </p:sp>
      <p:sp>
        <p:nvSpPr>
          <p:cNvPr id="129" name="四角形 17">
            <a:extLst>
              <a:ext uri="{FF2B5EF4-FFF2-40B4-BE49-F238E27FC236}">
                <a16:creationId xmlns:a16="http://schemas.microsoft.com/office/drawing/2014/main" id="{B171E1C4-2D1C-48C0-BC1C-600A67B3C1C2}"/>
              </a:ext>
            </a:extLst>
          </p:cNvPr>
          <p:cNvSpPr/>
          <p:nvPr/>
        </p:nvSpPr>
        <p:spPr>
          <a:xfrm>
            <a:off x="2505601" y="4875783"/>
            <a:ext cx="1412119" cy="20232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accent2">
                <a:lumMod val="40000"/>
                <a:lumOff val="60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r>
              <a:rPr lang="ja-JP" altLang="en-US" sz="1400" b="1" dirty="0">
                <a:solidFill>
                  <a:schemeClr val="tx1"/>
                </a:solidFill>
                <a:latin typeface="UD デジタル 教科書体 NK-B"/>
                <a:ea typeface="UD デジタル 教科書体 NK-B"/>
              </a:rPr>
              <a:t>観光案内所</a:t>
            </a:r>
          </a:p>
        </p:txBody>
      </p:sp>
      <p:sp>
        <p:nvSpPr>
          <p:cNvPr id="130" name="四角形 17">
            <a:extLst>
              <a:ext uri="{FF2B5EF4-FFF2-40B4-BE49-F238E27FC236}">
                <a16:creationId xmlns:a16="http://schemas.microsoft.com/office/drawing/2014/main" id="{34800B21-AE61-4859-920A-DE5615C55CD6}"/>
              </a:ext>
            </a:extLst>
          </p:cNvPr>
          <p:cNvSpPr/>
          <p:nvPr/>
        </p:nvSpPr>
        <p:spPr>
          <a:xfrm>
            <a:off x="5400092" y="4863781"/>
            <a:ext cx="1406462" cy="19185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accent2">
                <a:lumMod val="40000"/>
                <a:lumOff val="60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r>
              <a:rPr lang="ja-JP" altLang="en-US" sz="1400" b="1" dirty="0">
                <a:solidFill>
                  <a:schemeClr val="tx1"/>
                </a:solidFill>
                <a:latin typeface="UD デジタル 教科書体 NK-B"/>
                <a:ea typeface="UD デジタル 教科書体 NK-B"/>
              </a:rPr>
              <a:t>ミラマルシェ</a:t>
            </a:r>
          </a:p>
        </p:txBody>
      </p:sp>
      <p:pic>
        <p:nvPicPr>
          <p:cNvPr id="41" name="図 40">
            <a:extLst>
              <a:ext uri="{FF2B5EF4-FFF2-40B4-BE49-F238E27FC236}">
                <a16:creationId xmlns:a16="http://schemas.microsoft.com/office/drawing/2014/main" id="{00CE60D5-9001-4A99-A84D-453DF3AD6C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4360857" y="-273091"/>
            <a:ext cx="303919" cy="2314971"/>
          </a:xfrm>
          <a:prstGeom prst="rect">
            <a:avLst/>
          </a:prstGeom>
        </p:spPr>
      </p:pic>
      <p:sp>
        <p:nvSpPr>
          <p:cNvPr id="52" name="矢印: 左右 51">
            <a:extLst>
              <a:ext uri="{FF2B5EF4-FFF2-40B4-BE49-F238E27FC236}">
                <a16:creationId xmlns:a16="http://schemas.microsoft.com/office/drawing/2014/main" id="{E5B877FA-A55C-4F00-BA69-B6FC5A8CF315}"/>
              </a:ext>
            </a:extLst>
          </p:cNvPr>
          <p:cNvSpPr/>
          <p:nvPr/>
        </p:nvSpPr>
        <p:spPr>
          <a:xfrm rot="5400000">
            <a:off x="8371975" y="2509576"/>
            <a:ext cx="771147" cy="266859"/>
          </a:xfrm>
          <a:prstGeom prst="leftRightArrow">
            <a:avLst/>
          </a:prstGeom>
          <a:solidFill>
            <a:srgbClr val="FFFF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矢印: 三方向 18">
            <a:extLst>
              <a:ext uri="{FF2B5EF4-FFF2-40B4-BE49-F238E27FC236}">
                <a16:creationId xmlns:a16="http://schemas.microsoft.com/office/drawing/2014/main" id="{36DFF5CF-B84D-4FE7-A7DC-0A63453C0E75}"/>
              </a:ext>
            </a:extLst>
          </p:cNvPr>
          <p:cNvSpPr/>
          <p:nvPr/>
        </p:nvSpPr>
        <p:spPr>
          <a:xfrm>
            <a:off x="2696907" y="4347067"/>
            <a:ext cx="558860" cy="370946"/>
          </a:xfrm>
          <a:prstGeom prst="leftRightUpArrow">
            <a:avLst/>
          </a:prstGeom>
          <a:solidFill>
            <a:srgbClr val="FFFF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矢印: 四方向 59">
            <a:extLst>
              <a:ext uri="{FF2B5EF4-FFF2-40B4-BE49-F238E27FC236}">
                <a16:creationId xmlns:a16="http://schemas.microsoft.com/office/drawing/2014/main" id="{32452DD9-CF04-41EF-AFB6-7AEEE8D6C63E}"/>
              </a:ext>
            </a:extLst>
          </p:cNvPr>
          <p:cNvSpPr/>
          <p:nvPr/>
        </p:nvSpPr>
        <p:spPr>
          <a:xfrm>
            <a:off x="5937453" y="719719"/>
            <a:ext cx="476722" cy="316635"/>
          </a:xfrm>
          <a:prstGeom prst="quadArrow">
            <a:avLst/>
          </a:prstGeom>
          <a:solidFill>
            <a:srgbClr val="FFFF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矢印: 三方向 60">
            <a:extLst>
              <a:ext uri="{FF2B5EF4-FFF2-40B4-BE49-F238E27FC236}">
                <a16:creationId xmlns:a16="http://schemas.microsoft.com/office/drawing/2014/main" id="{30CB65EB-60C3-4CDC-B5AE-9F8AECC65D74}"/>
              </a:ext>
            </a:extLst>
          </p:cNvPr>
          <p:cNvSpPr/>
          <p:nvPr/>
        </p:nvSpPr>
        <p:spPr>
          <a:xfrm>
            <a:off x="5910847" y="4428746"/>
            <a:ext cx="558860" cy="370946"/>
          </a:xfrm>
          <a:prstGeom prst="leftRightUpArrow">
            <a:avLst/>
          </a:prstGeom>
          <a:solidFill>
            <a:srgbClr val="FFFF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5D9F0DD1-CCE5-42AB-BE6F-9F9E412037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9279" y="1850849"/>
            <a:ext cx="518205" cy="1525365"/>
          </a:xfrm>
          <a:prstGeom prst="rect">
            <a:avLst/>
          </a:prstGeom>
        </p:spPr>
      </p:pic>
      <p:sp>
        <p:nvSpPr>
          <p:cNvPr id="63" name="図形 111">
            <a:extLst>
              <a:ext uri="{FF2B5EF4-FFF2-40B4-BE49-F238E27FC236}">
                <a16:creationId xmlns:a16="http://schemas.microsoft.com/office/drawing/2014/main" id="{4F3435E5-D607-41F7-A574-4D5B48EDE2BD}"/>
              </a:ext>
            </a:extLst>
          </p:cNvPr>
          <p:cNvSpPr/>
          <p:nvPr/>
        </p:nvSpPr>
        <p:spPr>
          <a:xfrm>
            <a:off x="1406091" y="911887"/>
            <a:ext cx="908979" cy="286330"/>
          </a:xfrm>
          <a:prstGeom prst="wedgeRectCallout">
            <a:avLst>
              <a:gd name="adj1" fmla="val 83287"/>
              <a:gd name="adj2" fmla="val 189554"/>
            </a:avLst>
          </a:prstGeom>
          <a:solidFill>
            <a:srgbClr val="FF0000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>
            <a:outerShdw blurRad="50800" dist="50800" dir="5400000">
              <a:srgbClr val="000000">
                <a:alpha val="8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anchor="ctr"/>
          <a:lstStyle/>
          <a:p>
            <a:pPr algn="ctr">
              <a:defRPr lang="ja-JP" altLang="en-US"/>
            </a:pPr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一時停止</a:t>
            </a:r>
          </a:p>
        </p:txBody>
      </p:sp>
      <p:pic>
        <p:nvPicPr>
          <p:cNvPr id="65" name="図 86">
            <a:extLst>
              <a:ext uri="{FF2B5EF4-FFF2-40B4-BE49-F238E27FC236}">
                <a16:creationId xmlns:a16="http://schemas.microsoft.com/office/drawing/2014/main" id="{6194F9CB-976B-4B70-90D5-43AA1FAD71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4697" y="875290"/>
            <a:ext cx="456504" cy="456504"/>
          </a:xfrm>
          <a:prstGeom prst="rect">
            <a:avLst/>
          </a:prstGeom>
        </p:spPr>
      </p:pic>
      <p:sp>
        <p:nvSpPr>
          <p:cNvPr id="59" name="加算記号 58">
            <a:extLst>
              <a:ext uri="{FF2B5EF4-FFF2-40B4-BE49-F238E27FC236}">
                <a16:creationId xmlns:a16="http://schemas.microsoft.com/office/drawing/2014/main" id="{B1B83811-5774-4378-BFF8-0E8C59227CE8}"/>
              </a:ext>
            </a:extLst>
          </p:cNvPr>
          <p:cNvSpPr/>
          <p:nvPr/>
        </p:nvSpPr>
        <p:spPr>
          <a:xfrm rot="2796046">
            <a:off x="6004396" y="3964812"/>
            <a:ext cx="377649" cy="375374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加算記号 65">
            <a:extLst>
              <a:ext uri="{FF2B5EF4-FFF2-40B4-BE49-F238E27FC236}">
                <a16:creationId xmlns:a16="http://schemas.microsoft.com/office/drawing/2014/main" id="{A5C01BBA-9FB1-47A1-B6F9-F59B9FDF4D81}"/>
              </a:ext>
            </a:extLst>
          </p:cNvPr>
          <p:cNvSpPr/>
          <p:nvPr/>
        </p:nvSpPr>
        <p:spPr>
          <a:xfrm rot="2796046">
            <a:off x="3233739" y="694804"/>
            <a:ext cx="377649" cy="375374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加算記号 66">
            <a:extLst>
              <a:ext uri="{FF2B5EF4-FFF2-40B4-BE49-F238E27FC236}">
                <a16:creationId xmlns:a16="http://schemas.microsoft.com/office/drawing/2014/main" id="{2973D64D-FF38-450D-875F-32F0D4A562F0}"/>
              </a:ext>
            </a:extLst>
          </p:cNvPr>
          <p:cNvSpPr/>
          <p:nvPr/>
        </p:nvSpPr>
        <p:spPr>
          <a:xfrm rot="2796046">
            <a:off x="5980493" y="1000964"/>
            <a:ext cx="377649" cy="375374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加算記号 67">
            <a:extLst>
              <a:ext uri="{FF2B5EF4-FFF2-40B4-BE49-F238E27FC236}">
                <a16:creationId xmlns:a16="http://schemas.microsoft.com/office/drawing/2014/main" id="{8AF5A104-11B7-407B-B766-2F22BB29A406}"/>
              </a:ext>
            </a:extLst>
          </p:cNvPr>
          <p:cNvSpPr/>
          <p:nvPr/>
        </p:nvSpPr>
        <p:spPr>
          <a:xfrm rot="2796046">
            <a:off x="5487094" y="705878"/>
            <a:ext cx="377649" cy="375374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図形 92">
            <a:extLst>
              <a:ext uri="{FF2B5EF4-FFF2-40B4-BE49-F238E27FC236}">
                <a16:creationId xmlns:a16="http://schemas.microsoft.com/office/drawing/2014/main" id="{002B6DF8-DB94-4318-BB59-8E930000C068}"/>
              </a:ext>
            </a:extLst>
          </p:cNvPr>
          <p:cNvSpPr/>
          <p:nvPr/>
        </p:nvSpPr>
        <p:spPr>
          <a:xfrm rot="5400000">
            <a:off x="6879111" y="2229432"/>
            <a:ext cx="1898656" cy="380119"/>
          </a:xfrm>
          <a:prstGeom prst="bentArrow">
            <a:avLst>
              <a:gd name="adj1" fmla="val 18349"/>
              <a:gd name="adj2" fmla="val 26457"/>
              <a:gd name="adj3" fmla="val 31731"/>
              <a:gd name="adj4" fmla="val 74312"/>
            </a:avLst>
          </a:prstGeom>
          <a:solidFill>
            <a:srgbClr val="00B0F0"/>
          </a:solidFill>
          <a:effectLst>
            <a:outerShdw blurRad="38100" dist="50800" dir="54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71" name="図形 94">
            <a:extLst>
              <a:ext uri="{FF2B5EF4-FFF2-40B4-BE49-F238E27FC236}">
                <a16:creationId xmlns:a16="http://schemas.microsoft.com/office/drawing/2014/main" id="{7D5E0FA2-93C3-4F10-80AE-DFA97019DE78}"/>
              </a:ext>
            </a:extLst>
          </p:cNvPr>
          <p:cNvSpPr/>
          <p:nvPr/>
        </p:nvSpPr>
        <p:spPr>
          <a:xfrm rot="16200000">
            <a:off x="470725" y="2666056"/>
            <a:ext cx="1666061" cy="284834"/>
          </a:xfrm>
          <a:prstGeom prst="bentArrow">
            <a:avLst>
              <a:gd name="adj1" fmla="val 25000"/>
              <a:gd name="adj2" fmla="val 25000"/>
              <a:gd name="adj3" fmla="val 40351"/>
              <a:gd name="adj4" fmla="val 71428"/>
            </a:avLst>
          </a:prstGeom>
          <a:solidFill>
            <a:srgbClr val="00B0F0"/>
          </a:solidFill>
          <a:effectLst>
            <a:outerShdw blurRad="38100" dist="50800" dir="54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72" name="図形 95">
            <a:extLst>
              <a:ext uri="{FF2B5EF4-FFF2-40B4-BE49-F238E27FC236}">
                <a16:creationId xmlns:a16="http://schemas.microsoft.com/office/drawing/2014/main" id="{8A7E87A3-2948-4642-BEE8-2CC32ACA68BB}"/>
              </a:ext>
            </a:extLst>
          </p:cNvPr>
          <p:cNvSpPr/>
          <p:nvPr/>
        </p:nvSpPr>
        <p:spPr>
          <a:xfrm rot="10800000">
            <a:off x="1614265" y="3552001"/>
            <a:ext cx="6322643" cy="275845"/>
          </a:xfrm>
          <a:prstGeom prst="bentArrow">
            <a:avLst>
              <a:gd name="adj1" fmla="val 25000"/>
              <a:gd name="adj2" fmla="val 28643"/>
              <a:gd name="adj3" fmla="val 50000"/>
              <a:gd name="adj4" fmla="val 85000"/>
            </a:avLst>
          </a:prstGeom>
          <a:solidFill>
            <a:srgbClr val="00B0F0"/>
          </a:solidFill>
          <a:effectLst>
            <a:outerShdw blurRad="38100" dist="50800" dir="54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73" name="図形 96">
            <a:extLst>
              <a:ext uri="{FF2B5EF4-FFF2-40B4-BE49-F238E27FC236}">
                <a16:creationId xmlns:a16="http://schemas.microsoft.com/office/drawing/2014/main" id="{510C4BD3-49BB-4591-B1F8-9E5837D29F9A}"/>
              </a:ext>
            </a:extLst>
          </p:cNvPr>
          <p:cNvSpPr/>
          <p:nvPr/>
        </p:nvSpPr>
        <p:spPr>
          <a:xfrm>
            <a:off x="1195027" y="1422618"/>
            <a:ext cx="720792" cy="323579"/>
          </a:xfrm>
          <a:prstGeom prst="bentArrow">
            <a:avLst>
              <a:gd name="adj1" fmla="val 19753"/>
              <a:gd name="adj2" fmla="val 25000"/>
              <a:gd name="adj3" fmla="val 25000"/>
              <a:gd name="adj4" fmla="val 74737"/>
            </a:avLst>
          </a:prstGeom>
          <a:solidFill>
            <a:srgbClr val="00B0F0"/>
          </a:solidFill>
          <a:effectLst>
            <a:outerShdw blurRad="38100" dist="50800" dir="54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75" name="図形 97">
            <a:extLst>
              <a:ext uri="{FF2B5EF4-FFF2-40B4-BE49-F238E27FC236}">
                <a16:creationId xmlns:a16="http://schemas.microsoft.com/office/drawing/2014/main" id="{1AEE0CC2-F245-435C-8CEF-A8094C7A7FB5}"/>
              </a:ext>
            </a:extLst>
          </p:cNvPr>
          <p:cNvSpPr/>
          <p:nvPr/>
        </p:nvSpPr>
        <p:spPr>
          <a:xfrm rot="-5400000" flipV="1">
            <a:off x="3301033" y="721736"/>
            <a:ext cx="1000972" cy="299599"/>
          </a:xfrm>
          <a:prstGeom prst="bentArrow">
            <a:avLst>
              <a:gd name="adj1" fmla="val 25000"/>
              <a:gd name="adj2" fmla="val 20240"/>
              <a:gd name="adj3" fmla="val 25001"/>
              <a:gd name="adj4" fmla="val 66667"/>
            </a:avLst>
          </a:prstGeom>
          <a:solidFill>
            <a:srgbClr val="00B0F0"/>
          </a:solidFill>
          <a:effectLst>
            <a:outerShdw blurRad="38100" dist="50800" dir="54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76" name="図形 102">
            <a:extLst>
              <a:ext uri="{FF2B5EF4-FFF2-40B4-BE49-F238E27FC236}">
                <a16:creationId xmlns:a16="http://schemas.microsoft.com/office/drawing/2014/main" id="{009F9976-6C7E-42E8-8237-6CAF0B8019BD}"/>
              </a:ext>
            </a:extLst>
          </p:cNvPr>
          <p:cNvSpPr/>
          <p:nvPr/>
        </p:nvSpPr>
        <p:spPr>
          <a:xfrm>
            <a:off x="3318610" y="1401712"/>
            <a:ext cx="1149779" cy="143761"/>
          </a:xfrm>
          <a:prstGeom prst="rightArrow">
            <a:avLst>
              <a:gd name="adj1" fmla="val 50000"/>
              <a:gd name="adj2" fmla="val 80000"/>
            </a:avLst>
          </a:prstGeom>
          <a:solidFill>
            <a:srgbClr val="00B0F0"/>
          </a:solidFill>
          <a:effectLst>
            <a:outerShdw blurRad="25400" dist="50800" dir="7200000" sx="94000" sy="94000" algn="ctr" rotWithShape="0">
              <a:schemeClr val="bg1"/>
            </a:outerShdw>
            <a:reflection blurRad="6350" stA="50000" endA="275" endPos="40000" dist="9017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78" name="図形 12">
            <a:extLst>
              <a:ext uri="{FF2B5EF4-FFF2-40B4-BE49-F238E27FC236}">
                <a16:creationId xmlns:a16="http://schemas.microsoft.com/office/drawing/2014/main" id="{0EF96BAC-A57F-4C90-98ED-8F96EE0BB8F5}"/>
              </a:ext>
            </a:extLst>
          </p:cNvPr>
          <p:cNvSpPr/>
          <p:nvPr/>
        </p:nvSpPr>
        <p:spPr>
          <a:xfrm>
            <a:off x="1548513" y="1899704"/>
            <a:ext cx="5209122" cy="1515266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44450" cap="flat" cmpd="sng" algn="ctr">
            <a:solidFill>
              <a:srgbClr val="FF0000"/>
            </a:solidFill>
            <a:prstDash val="sys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77" name="図形 104">
            <a:extLst>
              <a:ext uri="{FF2B5EF4-FFF2-40B4-BE49-F238E27FC236}">
                <a16:creationId xmlns:a16="http://schemas.microsoft.com/office/drawing/2014/main" id="{08BC8251-DDD3-4723-A982-72A6A424AD06}"/>
              </a:ext>
            </a:extLst>
          </p:cNvPr>
          <p:cNvSpPr/>
          <p:nvPr/>
        </p:nvSpPr>
        <p:spPr>
          <a:xfrm rot="-10800000" flipH="1">
            <a:off x="5065865" y="1209459"/>
            <a:ext cx="586612" cy="312512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69231"/>
            </a:avLst>
          </a:prstGeom>
          <a:solidFill>
            <a:srgbClr val="00B0F0"/>
          </a:solidFill>
          <a:effectLst>
            <a:outerShdw blurRad="38100" dist="50800" dir="54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80" name="図形 96">
            <a:extLst>
              <a:ext uri="{FF2B5EF4-FFF2-40B4-BE49-F238E27FC236}">
                <a16:creationId xmlns:a16="http://schemas.microsoft.com/office/drawing/2014/main" id="{0B6EE2BD-FE86-4DB9-99A2-C33E45C8E847}"/>
              </a:ext>
            </a:extLst>
          </p:cNvPr>
          <p:cNvSpPr/>
          <p:nvPr/>
        </p:nvSpPr>
        <p:spPr>
          <a:xfrm rot="16200000">
            <a:off x="4449336" y="2260314"/>
            <a:ext cx="428142" cy="1699085"/>
          </a:xfrm>
          <a:prstGeom prst="flowChartAlternate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 sz="1300" b="1" dirty="0">
              <a:solidFill>
                <a:schemeClr val="tx1"/>
              </a:solidFill>
              <a:latin typeface="UD デジタル 教科書体 NK-B"/>
              <a:ea typeface="UD デジタル 教科書体 NK-B"/>
            </a:endParaRP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3B56F0DC-9262-4765-BE93-04BB86F1CE39}"/>
              </a:ext>
            </a:extLst>
          </p:cNvPr>
          <p:cNvSpPr txBox="1"/>
          <p:nvPr/>
        </p:nvSpPr>
        <p:spPr>
          <a:xfrm rot="16200000">
            <a:off x="4492909" y="2462100"/>
            <a:ext cx="553998" cy="134310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巡回ルート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b="1" dirty="0"/>
              <a:t>市民バス乗降場</a:t>
            </a:r>
          </a:p>
        </p:txBody>
      </p:sp>
      <p:sp>
        <p:nvSpPr>
          <p:cNvPr id="81" name="図形 88">
            <a:extLst>
              <a:ext uri="{FF2B5EF4-FFF2-40B4-BE49-F238E27FC236}">
                <a16:creationId xmlns:a16="http://schemas.microsoft.com/office/drawing/2014/main" id="{3FB16907-BAF6-48DA-86F5-6D4B399254FC}"/>
              </a:ext>
            </a:extLst>
          </p:cNvPr>
          <p:cNvSpPr/>
          <p:nvPr/>
        </p:nvSpPr>
        <p:spPr>
          <a:xfrm>
            <a:off x="6641007" y="784501"/>
            <a:ext cx="1291155" cy="242921"/>
          </a:xfrm>
          <a:prstGeom prst="wedgeRectCallout">
            <a:avLst>
              <a:gd name="adj1" fmla="val -96128"/>
              <a:gd name="adj2" fmla="val 272280"/>
            </a:avLst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5400000">
              <a:srgbClr val="000000">
                <a:alpha val="8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anchor="ctr"/>
          <a:lstStyle/>
          <a:p>
            <a:pPr algn="ctr">
              <a:defRPr lang="ja-JP" altLang="en-US"/>
            </a:pPr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点滅信号(赤色）</a:t>
            </a:r>
          </a:p>
        </p:txBody>
      </p:sp>
      <p:sp>
        <p:nvSpPr>
          <p:cNvPr id="57" name="図形 112">
            <a:extLst>
              <a:ext uri="{FF2B5EF4-FFF2-40B4-BE49-F238E27FC236}">
                <a16:creationId xmlns:a16="http://schemas.microsoft.com/office/drawing/2014/main" id="{B0BC1198-0B76-431D-8FD4-FB1AA29D299D}"/>
              </a:ext>
            </a:extLst>
          </p:cNvPr>
          <p:cNvSpPr/>
          <p:nvPr/>
        </p:nvSpPr>
        <p:spPr>
          <a:xfrm>
            <a:off x="4031793" y="2058903"/>
            <a:ext cx="1233651" cy="222786"/>
          </a:xfrm>
          <a:prstGeom prst="wedgeRectCallout">
            <a:avLst>
              <a:gd name="adj1" fmla="val 35588"/>
              <a:gd name="adj2" fmla="val -145238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5400000">
              <a:srgbClr val="000000">
                <a:alpha val="8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anchor="ctr"/>
          <a:lstStyle/>
          <a:p>
            <a:pPr algn="ctr">
              <a:defRPr lang="ja-JP" altLang="en-US"/>
            </a:pP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点滅信号(黄色）</a:t>
            </a:r>
          </a:p>
        </p:txBody>
      </p:sp>
      <p:sp>
        <p:nvSpPr>
          <p:cNvPr id="82" name="四角形 63">
            <a:extLst>
              <a:ext uri="{FF2B5EF4-FFF2-40B4-BE49-F238E27FC236}">
                <a16:creationId xmlns:a16="http://schemas.microsoft.com/office/drawing/2014/main" id="{7F132187-CAB8-45C9-951D-72A1A549FE4D}"/>
              </a:ext>
            </a:extLst>
          </p:cNvPr>
          <p:cNvSpPr/>
          <p:nvPr/>
        </p:nvSpPr>
        <p:spPr>
          <a:xfrm rot="10800000">
            <a:off x="2656548" y="1348372"/>
            <a:ext cx="108661" cy="418156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 dirty="0"/>
          </a:p>
        </p:txBody>
      </p:sp>
      <p:sp>
        <p:nvSpPr>
          <p:cNvPr id="84" name="図形 96">
            <a:extLst>
              <a:ext uri="{FF2B5EF4-FFF2-40B4-BE49-F238E27FC236}">
                <a16:creationId xmlns:a16="http://schemas.microsoft.com/office/drawing/2014/main" id="{DD1DDD21-CB64-44DD-A86C-57D143F01F2C}"/>
              </a:ext>
            </a:extLst>
          </p:cNvPr>
          <p:cNvSpPr/>
          <p:nvPr/>
        </p:nvSpPr>
        <p:spPr>
          <a:xfrm>
            <a:off x="3140007" y="3987201"/>
            <a:ext cx="4527329" cy="290104"/>
          </a:xfrm>
          <a:prstGeom prst="flowChartAlternateProcess">
            <a:avLst/>
          </a:prstGeom>
          <a:pattFill prst="dashDnDiag">
            <a:fgClr>
              <a:schemeClr val="bg1"/>
            </a:fgClr>
            <a:bgClr>
              <a:schemeClr val="accent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 lang="ja-JP" altLang="en-US"/>
            </a:pPr>
            <a:r>
              <a:rPr lang="ja-JP" altLang="en-US" dirty="0">
                <a:ea typeface="UD デジタル 教科書体 NK-B"/>
              </a:rPr>
              <a:t>　　　　　</a:t>
            </a: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一  般  車  送  迎  場</a:t>
            </a:r>
          </a:p>
        </p:txBody>
      </p:sp>
      <p:sp>
        <p:nvSpPr>
          <p:cNvPr id="85" name="図形 56">
            <a:extLst>
              <a:ext uri="{FF2B5EF4-FFF2-40B4-BE49-F238E27FC236}">
                <a16:creationId xmlns:a16="http://schemas.microsoft.com/office/drawing/2014/main" id="{9532B426-BCCE-436E-9730-8189470E4A6E}"/>
              </a:ext>
            </a:extLst>
          </p:cNvPr>
          <p:cNvSpPr/>
          <p:nvPr/>
        </p:nvSpPr>
        <p:spPr>
          <a:xfrm>
            <a:off x="651213" y="1766528"/>
            <a:ext cx="279138" cy="1605407"/>
          </a:xfrm>
          <a:prstGeom prst="flowChartAlternateProcess">
            <a:avLst/>
          </a:prstGeom>
          <a:pattFill prst="dashDnDiag">
            <a:fgClr>
              <a:schemeClr val="bg1"/>
            </a:fgClr>
            <a:bgClr>
              <a:schemeClr val="accent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一  般  車  送  迎  場</a:t>
            </a:r>
          </a:p>
        </p:txBody>
      </p:sp>
      <p:sp>
        <p:nvSpPr>
          <p:cNvPr id="86" name="図形 57">
            <a:extLst>
              <a:ext uri="{FF2B5EF4-FFF2-40B4-BE49-F238E27FC236}">
                <a16:creationId xmlns:a16="http://schemas.microsoft.com/office/drawing/2014/main" id="{7042C0C0-42A1-4840-A503-8183D3345612}"/>
              </a:ext>
            </a:extLst>
          </p:cNvPr>
          <p:cNvSpPr/>
          <p:nvPr/>
        </p:nvSpPr>
        <p:spPr>
          <a:xfrm>
            <a:off x="8318352" y="1895351"/>
            <a:ext cx="251996" cy="1554827"/>
          </a:xfrm>
          <a:prstGeom prst="flowChartAlternateProcess">
            <a:avLst/>
          </a:prstGeom>
          <a:pattFill prst="dashDnDiag">
            <a:fgClr>
              <a:schemeClr val="bg1"/>
            </a:fgClr>
            <a:bgClr>
              <a:schemeClr val="accent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一  般  車  送  迎  場</a:t>
            </a:r>
          </a:p>
        </p:txBody>
      </p:sp>
      <p:sp>
        <p:nvSpPr>
          <p:cNvPr id="87" name="四角形 30">
            <a:extLst>
              <a:ext uri="{FF2B5EF4-FFF2-40B4-BE49-F238E27FC236}">
                <a16:creationId xmlns:a16="http://schemas.microsoft.com/office/drawing/2014/main" id="{6B9B7D97-6BD7-4230-99AB-6A727C5CF350}"/>
              </a:ext>
            </a:extLst>
          </p:cNvPr>
          <p:cNvSpPr/>
          <p:nvPr/>
        </p:nvSpPr>
        <p:spPr>
          <a:xfrm>
            <a:off x="2688022" y="3626946"/>
            <a:ext cx="4606701" cy="288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r>
              <a:rPr lang="ja-JP" altLang="en-US" b="1" dirty="0">
                <a:solidFill>
                  <a:schemeClr val="tx1"/>
                </a:solidFill>
                <a:latin typeface="+mn-ea"/>
              </a:rPr>
              <a:t>通　　行　　帯</a:t>
            </a:r>
            <a:endParaRPr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8" name="矢印: 四方向 87">
            <a:extLst>
              <a:ext uri="{FF2B5EF4-FFF2-40B4-BE49-F238E27FC236}">
                <a16:creationId xmlns:a16="http://schemas.microsoft.com/office/drawing/2014/main" id="{28BCA047-B079-489E-B756-3B1F6A03B88E}"/>
              </a:ext>
            </a:extLst>
          </p:cNvPr>
          <p:cNvSpPr/>
          <p:nvPr/>
        </p:nvSpPr>
        <p:spPr>
          <a:xfrm>
            <a:off x="2792087" y="725031"/>
            <a:ext cx="469127" cy="316635"/>
          </a:xfrm>
          <a:prstGeom prst="quadArrow">
            <a:avLst/>
          </a:prstGeom>
          <a:solidFill>
            <a:srgbClr val="FFFF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加算記号 88">
            <a:extLst>
              <a:ext uri="{FF2B5EF4-FFF2-40B4-BE49-F238E27FC236}">
                <a16:creationId xmlns:a16="http://schemas.microsoft.com/office/drawing/2014/main" id="{9DFDE5C0-8C2C-4715-9B7B-7F7BE2E972BF}"/>
              </a:ext>
            </a:extLst>
          </p:cNvPr>
          <p:cNvSpPr/>
          <p:nvPr/>
        </p:nvSpPr>
        <p:spPr>
          <a:xfrm rot="2796046">
            <a:off x="6004394" y="4101931"/>
            <a:ext cx="377649" cy="375374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図形 102">
            <a:extLst>
              <a:ext uri="{FF2B5EF4-FFF2-40B4-BE49-F238E27FC236}">
                <a16:creationId xmlns:a16="http://schemas.microsoft.com/office/drawing/2014/main" id="{6E6AA02F-97A3-46F6-820D-C23D39D461D8}"/>
              </a:ext>
            </a:extLst>
          </p:cNvPr>
          <p:cNvSpPr/>
          <p:nvPr/>
        </p:nvSpPr>
        <p:spPr>
          <a:xfrm>
            <a:off x="6439958" y="1468997"/>
            <a:ext cx="1000983" cy="142706"/>
          </a:xfrm>
          <a:prstGeom prst="rightArrow">
            <a:avLst>
              <a:gd name="adj1" fmla="val 50000"/>
              <a:gd name="adj2" fmla="val 80000"/>
            </a:avLst>
          </a:prstGeom>
          <a:solidFill>
            <a:srgbClr val="00B0F0"/>
          </a:solidFill>
          <a:effectLst>
            <a:outerShdw blurRad="25400" dist="50800" dir="7200000" sx="94000" sy="94000" algn="ctr" rotWithShape="0">
              <a:schemeClr val="bg1"/>
            </a:outerShdw>
            <a:reflection blurRad="6350" stA="50000" endA="275" endPos="40000" dist="9017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pic>
        <p:nvPicPr>
          <p:cNvPr id="91" name="図 40">
            <a:extLst>
              <a:ext uri="{FF2B5EF4-FFF2-40B4-BE49-F238E27FC236}">
                <a16:creationId xmlns:a16="http://schemas.microsoft.com/office/drawing/2014/main" id="{608AB261-3E3C-416D-8188-9551D0A9F9C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4356631" y="2426901"/>
            <a:ext cx="607029" cy="649143"/>
          </a:xfrm>
          <a:prstGeom prst="rect">
            <a:avLst/>
          </a:prstGeom>
          <a:ln>
            <a:noFill/>
          </a:ln>
        </p:spPr>
      </p:pic>
      <p:pic>
        <p:nvPicPr>
          <p:cNvPr id="92" name="図 34">
            <a:extLst>
              <a:ext uri="{FF2B5EF4-FFF2-40B4-BE49-F238E27FC236}">
                <a16:creationId xmlns:a16="http://schemas.microsoft.com/office/drawing/2014/main" id="{786C72C3-391F-4EE8-B0F8-ACB5B074F59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04626" y="3894043"/>
            <a:ext cx="498561" cy="498561"/>
          </a:xfrm>
          <a:prstGeom prst="rect">
            <a:avLst/>
          </a:prstGeom>
        </p:spPr>
      </p:pic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075BF99-CEF8-4E18-8AFE-C000B707E92A}"/>
              </a:ext>
            </a:extLst>
          </p:cNvPr>
          <p:cNvSpPr/>
          <p:nvPr/>
        </p:nvSpPr>
        <p:spPr>
          <a:xfrm>
            <a:off x="124554" y="20706"/>
            <a:ext cx="1373388" cy="95130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図形 102">
            <a:extLst>
              <a:ext uri="{FF2B5EF4-FFF2-40B4-BE49-F238E27FC236}">
                <a16:creationId xmlns:a16="http://schemas.microsoft.com/office/drawing/2014/main" id="{0B418A61-F719-47E6-8918-751B1B22382A}"/>
              </a:ext>
            </a:extLst>
          </p:cNvPr>
          <p:cNvSpPr/>
          <p:nvPr/>
        </p:nvSpPr>
        <p:spPr>
          <a:xfrm rot="10800000">
            <a:off x="236719" y="299498"/>
            <a:ext cx="470024" cy="161730"/>
          </a:xfrm>
          <a:prstGeom prst="rightArrow">
            <a:avLst>
              <a:gd name="adj1" fmla="val 50000"/>
              <a:gd name="adj2" fmla="val 80000"/>
            </a:avLst>
          </a:prstGeom>
          <a:solidFill>
            <a:srgbClr val="00B0F0"/>
          </a:solidFill>
          <a:effectLst>
            <a:outerShdw blurRad="25400" dist="50800" dir="7200000" sx="94000" sy="94000" algn="ctr" rotWithShape="0">
              <a:schemeClr val="bg1"/>
            </a:outerShdw>
            <a:reflection blurRad="6350" stA="50000" endA="275" endPos="40000" dist="9017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94" name="図形 102">
            <a:extLst>
              <a:ext uri="{FF2B5EF4-FFF2-40B4-BE49-F238E27FC236}">
                <a16:creationId xmlns:a16="http://schemas.microsoft.com/office/drawing/2014/main" id="{1EEC4DB7-DDB4-410D-A4E9-BA9807B4E933}"/>
              </a:ext>
            </a:extLst>
          </p:cNvPr>
          <p:cNvSpPr/>
          <p:nvPr/>
        </p:nvSpPr>
        <p:spPr>
          <a:xfrm rot="10800000">
            <a:off x="241335" y="508022"/>
            <a:ext cx="470024" cy="161730"/>
          </a:xfrm>
          <a:prstGeom prst="rightArrow">
            <a:avLst>
              <a:gd name="adj1" fmla="val 50000"/>
              <a:gd name="adj2" fmla="val 80000"/>
            </a:avLst>
          </a:prstGeom>
          <a:solidFill>
            <a:srgbClr val="FF0000"/>
          </a:solidFill>
          <a:ln>
            <a:solidFill>
              <a:schemeClr val="tx1"/>
            </a:solidFill>
          </a:ln>
          <a:effectLst>
            <a:outerShdw blurRad="25400" dist="50800" dir="7200000" sx="94000" sy="94000" algn="ctr" rotWithShape="0">
              <a:schemeClr val="bg1"/>
            </a:outerShdw>
            <a:reflection blurRad="6350" stA="50000" endA="275" endPos="40000" dist="9017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95" name="図形 102">
            <a:extLst>
              <a:ext uri="{FF2B5EF4-FFF2-40B4-BE49-F238E27FC236}">
                <a16:creationId xmlns:a16="http://schemas.microsoft.com/office/drawing/2014/main" id="{B6F60884-B322-47C5-BC30-A9D87F79C18B}"/>
              </a:ext>
            </a:extLst>
          </p:cNvPr>
          <p:cNvSpPr/>
          <p:nvPr/>
        </p:nvSpPr>
        <p:spPr>
          <a:xfrm rot="10800000">
            <a:off x="250838" y="744696"/>
            <a:ext cx="470024" cy="161730"/>
          </a:xfrm>
          <a:prstGeom prst="rightArrow">
            <a:avLst>
              <a:gd name="adj1" fmla="val 50000"/>
              <a:gd name="adj2" fmla="val 80000"/>
            </a:avLst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25400" dist="50800" dir="7200000" sx="94000" sy="94000" algn="ctr" rotWithShape="0">
              <a:schemeClr val="bg1"/>
            </a:outerShdw>
            <a:reflection blurRad="6350" stA="50000" endA="275" endPos="40000" dist="9017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C5AE80F-5486-488D-A49F-D9B6C5A748B4}"/>
              </a:ext>
            </a:extLst>
          </p:cNvPr>
          <p:cNvSpPr txBox="1"/>
          <p:nvPr/>
        </p:nvSpPr>
        <p:spPr>
          <a:xfrm>
            <a:off x="709469" y="241444"/>
            <a:ext cx="1077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一般車両</a:t>
            </a:r>
            <a:endParaRPr kumimoji="1" lang="en-US" altLang="ja-JP" sz="1200" dirty="0"/>
          </a:p>
        </p:txBody>
      </p: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57F073A7-C8CD-4ADF-B388-BEB7A3D57BDA}"/>
              </a:ext>
            </a:extLst>
          </p:cNvPr>
          <p:cNvSpPr txBox="1"/>
          <p:nvPr/>
        </p:nvSpPr>
        <p:spPr>
          <a:xfrm>
            <a:off x="717627" y="468821"/>
            <a:ext cx="1077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市民バス</a:t>
            </a:r>
            <a:endParaRPr kumimoji="1" lang="en-US" altLang="ja-JP" sz="1200" dirty="0"/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6F872F39-B219-4D7B-8C0A-2F150DF2F430}"/>
              </a:ext>
            </a:extLst>
          </p:cNvPr>
          <p:cNvSpPr txBox="1"/>
          <p:nvPr/>
        </p:nvSpPr>
        <p:spPr>
          <a:xfrm>
            <a:off x="724941" y="689175"/>
            <a:ext cx="1077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歩行者</a:t>
            </a:r>
            <a:endParaRPr kumimoji="1" lang="en-US" altLang="ja-JP" sz="1200" dirty="0"/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C841C342-4964-4FE2-84E4-4FECFF239C33}"/>
              </a:ext>
            </a:extLst>
          </p:cNvPr>
          <p:cNvSpPr txBox="1"/>
          <p:nvPr/>
        </p:nvSpPr>
        <p:spPr>
          <a:xfrm>
            <a:off x="210461" y="38367"/>
            <a:ext cx="1077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凡例</a:t>
            </a:r>
            <a:endParaRPr kumimoji="1" lang="en-US" altLang="ja-JP" sz="1200" dirty="0"/>
          </a:p>
        </p:txBody>
      </p:sp>
      <p:sp>
        <p:nvSpPr>
          <p:cNvPr id="99" name="矢印: 左右 98">
            <a:extLst>
              <a:ext uri="{FF2B5EF4-FFF2-40B4-BE49-F238E27FC236}">
                <a16:creationId xmlns:a16="http://schemas.microsoft.com/office/drawing/2014/main" id="{12D64E2F-DF70-4FC2-BB1F-86D76515A837}"/>
              </a:ext>
            </a:extLst>
          </p:cNvPr>
          <p:cNvSpPr/>
          <p:nvPr/>
        </p:nvSpPr>
        <p:spPr>
          <a:xfrm rot="5400000">
            <a:off x="75144" y="2376782"/>
            <a:ext cx="771147" cy="266859"/>
          </a:xfrm>
          <a:prstGeom prst="leftRightArrow">
            <a:avLst/>
          </a:prstGeom>
          <a:solidFill>
            <a:srgbClr val="FFFF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46B6F6E-3AC9-41E8-8D6B-EB7C9C30678B}"/>
              </a:ext>
            </a:extLst>
          </p:cNvPr>
          <p:cNvSpPr/>
          <p:nvPr/>
        </p:nvSpPr>
        <p:spPr>
          <a:xfrm>
            <a:off x="3304365" y="1723918"/>
            <a:ext cx="619061" cy="19873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2741C7FB-55F3-4FAB-85ED-AC0A281D1A44}"/>
              </a:ext>
            </a:extLst>
          </p:cNvPr>
          <p:cNvSpPr/>
          <p:nvPr/>
        </p:nvSpPr>
        <p:spPr>
          <a:xfrm>
            <a:off x="3297772" y="3385547"/>
            <a:ext cx="488777" cy="19873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C4435FE9-969C-4215-897A-B2DE826DE880}"/>
              </a:ext>
            </a:extLst>
          </p:cNvPr>
          <p:cNvSpPr/>
          <p:nvPr/>
        </p:nvSpPr>
        <p:spPr>
          <a:xfrm>
            <a:off x="5245990" y="1725637"/>
            <a:ext cx="488777" cy="19873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34" name="グループ 68"/>
          <p:cNvGrpSpPr/>
          <p:nvPr/>
        </p:nvGrpSpPr>
        <p:grpSpPr>
          <a:xfrm rot="5400000">
            <a:off x="5622133" y="1262621"/>
            <a:ext cx="497250" cy="497250"/>
            <a:chOff x="6588000" y="31396"/>
            <a:chExt cx="497250" cy="497250"/>
          </a:xfrm>
        </p:grpSpPr>
        <p:pic>
          <p:nvPicPr>
            <p:cNvPr id="1135" name="図 64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588000" y="31396"/>
              <a:ext cx="497250" cy="497250"/>
            </a:xfrm>
            <a:prstGeom prst="rect">
              <a:avLst/>
            </a:prstGeom>
          </p:spPr>
        </p:pic>
        <p:sp>
          <p:nvSpPr>
            <p:cNvPr id="1136" name="楕円 66"/>
            <p:cNvSpPr/>
            <p:nvPr/>
          </p:nvSpPr>
          <p:spPr>
            <a:xfrm>
              <a:off x="6793425" y="240156"/>
              <a:ext cx="86400" cy="86400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37" name="楕円 67"/>
            <p:cNvSpPr/>
            <p:nvPr/>
          </p:nvSpPr>
          <p:spPr>
            <a:xfrm>
              <a:off x="6666993" y="240156"/>
              <a:ext cx="86400" cy="86400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ja-JP" altLang="en-US"/>
              </a:pPr>
              <a:endParaRPr lang="ja-JP" altLang="en-US"/>
            </a:p>
          </p:txBody>
        </p:sp>
      </p:grpSp>
      <p:sp>
        <p:nvSpPr>
          <p:cNvPr id="103" name="図形 102">
            <a:extLst>
              <a:ext uri="{FF2B5EF4-FFF2-40B4-BE49-F238E27FC236}">
                <a16:creationId xmlns:a16="http://schemas.microsoft.com/office/drawing/2014/main" id="{0FD9E135-5D40-4282-B0E5-1FC09142E311}"/>
              </a:ext>
            </a:extLst>
          </p:cNvPr>
          <p:cNvSpPr/>
          <p:nvPr/>
        </p:nvSpPr>
        <p:spPr>
          <a:xfrm rot="16200000">
            <a:off x="3242259" y="1775667"/>
            <a:ext cx="506887" cy="136375"/>
          </a:xfrm>
          <a:prstGeom prst="rightArrow">
            <a:avLst>
              <a:gd name="adj1" fmla="val 50000"/>
              <a:gd name="adj2" fmla="val 80000"/>
            </a:avLst>
          </a:prstGeom>
          <a:solidFill>
            <a:srgbClr val="FF0000"/>
          </a:solidFill>
          <a:ln>
            <a:solidFill>
              <a:schemeClr val="tx1"/>
            </a:solidFill>
          </a:ln>
          <a:effectLst>
            <a:outerShdw blurRad="38100" dist="50800" dir="5400000" sx="94000" sy="94000" algn="ctr" rotWithShape="0">
              <a:schemeClr val="bg1"/>
            </a:outerShdw>
            <a:reflection blurRad="6350" stA="50000" endA="275" endPos="40000" dist="9017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04" name="図形 102">
            <a:extLst>
              <a:ext uri="{FF2B5EF4-FFF2-40B4-BE49-F238E27FC236}">
                <a16:creationId xmlns:a16="http://schemas.microsoft.com/office/drawing/2014/main" id="{11E793C3-DF7D-4370-8C65-D36525628540}"/>
              </a:ext>
            </a:extLst>
          </p:cNvPr>
          <p:cNvSpPr/>
          <p:nvPr/>
        </p:nvSpPr>
        <p:spPr>
          <a:xfrm rot="5400000">
            <a:off x="5277119" y="1779696"/>
            <a:ext cx="506887" cy="136375"/>
          </a:xfrm>
          <a:prstGeom prst="rightArrow">
            <a:avLst>
              <a:gd name="adj1" fmla="val 50000"/>
              <a:gd name="adj2" fmla="val 80000"/>
            </a:avLst>
          </a:prstGeom>
          <a:solidFill>
            <a:srgbClr val="FF0000"/>
          </a:solidFill>
          <a:ln>
            <a:solidFill>
              <a:schemeClr val="tx1"/>
            </a:solidFill>
          </a:ln>
          <a:effectLst>
            <a:outerShdw blurRad="38100" dist="50800" dir="5400000" sx="94000" sy="94000" algn="ctr" rotWithShape="0">
              <a:schemeClr val="bg1"/>
            </a:outerShdw>
            <a:reflection blurRad="6350" stA="50000" endA="275" endPos="40000" dist="9017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8" name="矢印: 折線 7">
            <a:extLst>
              <a:ext uri="{FF2B5EF4-FFF2-40B4-BE49-F238E27FC236}">
                <a16:creationId xmlns:a16="http://schemas.microsoft.com/office/drawing/2014/main" id="{16E549A4-3D31-4F30-9F55-931FD6671B5A}"/>
              </a:ext>
            </a:extLst>
          </p:cNvPr>
          <p:cNvSpPr/>
          <p:nvPr/>
        </p:nvSpPr>
        <p:spPr>
          <a:xfrm rot="16200000">
            <a:off x="3483299" y="3107139"/>
            <a:ext cx="326074" cy="607030"/>
          </a:xfrm>
          <a:prstGeom prst="bentArrow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>
            <a:outerShdw blurRad="38100" dist="50800" dir="5400000" sx="94000" sy="94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6" name="矢印: 折線 105">
            <a:extLst>
              <a:ext uri="{FF2B5EF4-FFF2-40B4-BE49-F238E27FC236}">
                <a16:creationId xmlns:a16="http://schemas.microsoft.com/office/drawing/2014/main" id="{738EBAF3-0FC7-4CE1-945E-3C0D61EC8B16}"/>
              </a:ext>
            </a:extLst>
          </p:cNvPr>
          <p:cNvSpPr/>
          <p:nvPr/>
        </p:nvSpPr>
        <p:spPr>
          <a:xfrm>
            <a:off x="3661838" y="1594107"/>
            <a:ext cx="250439" cy="512314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rgbClr val="FF0000"/>
          </a:solidFill>
          <a:ln>
            <a:solidFill>
              <a:schemeClr val="tx1"/>
            </a:solidFill>
          </a:ln>
          <a:effectLst>
            <a:outerShdw blurRad="38100" dist="50800" dir="5400000" sx="94000" sy="94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83" name="図 40">
            <a:extLst>
              <a:ext uri="{FF2B5EF4-FFF2-40B4-BE49-F238E27FC236}">
                <a16:creationId xmlns:a16="http://schemas.microsoft.com/office/drawing/2014/main" id="{FCAAD279-C06B-4950-9342-6A1C92FA2F3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0800000">
            <a:off x="3108627" y="2449636"/>
            <a:ext cx="607029" cy="649143"/>
          </a:xfrm>
          <a:prstGeom prst="rect">
            <a:avLst/>
          </a:prstGeom>
        </p:spPr>
      </p:pic>
      <p:sp>
        <p:nvSpPr>
          <p:cNvPr id="1141" name="図形 56"/>
          <p:cNvSpPr/>
          <p:nvPr/>
        </p:nvSpPr>
        <p:spPr>
          <a:xfrm>
            <a:off x="1684679" y="1908981"/>
            <a:ext cx="1090113" cy="1441631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 dirty="0">
              <a:latin typeface="UD デジタル 教科書体 NK-B"/>
              <a:ea typeface="UD デジタル 教科書体 NK-B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F521384-C8D2-40AA-B81D-A2F3B4EAFC57}"/>
              </a:ext>
            </a:extLst>
          </p:cNvPr>
          <p:cNvSpPr txBox="1"/>
          <p:nvPr/>
        </p:nvSpPr>
        <p:spPr>
          <a:xfrm>
            <a:off x="2012435" y="2041329"/>
            <a:ext cx="369332" cy="14336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200" b="1" dirty="0"/>
              <a:t>タクシー待機場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21CA147-4C97-4054-BB8F-DACD52027805}"/>
              </a:ext>
            </a:extLst>
          </p:cNvPr>
          <p:cNvSpPr/>
          <p:nvPr/>
        </p:nvSpPr>
        <p:spPr>
          <a:xfrm>
            <a:off x="5734767" y="1925370"/>
            <a:ext cx="847651" cy="1401554"/>
          </a:xfrm>
          <a:prstGeom prst="roundRect">
            <a:avLst/>
          </a:prstGeom>
          <a:pattFill prst="wdUpDiag">
            <a:fgClr>
              <a:srgbClr val="FFFF00"/>
            </a:fgClr>
            <a:bgClr>
              <a:srgbClr val="002060"/>
            </a:bgClr>
          </a:patt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" name="テキスト ボックス 114">
            <a:extLst>
              <a:ext uri="{FF2B5EF4-FFF2-40B4-BE49-F238E27FC236}">
                <a16:creationId xmlns:a16="http://schemas.microsoft.com/office/drawing/2014/main" id="{D67A3C2F-9981-4C8F-AAAA-F05F1281328B}"/>
              </a:ext>
            </a:extLst>
          </p:cNvPr>
          <p:cNvSpPr txBox="1"/>
          <p:nvPr/>
        </p:nvSpPr>
        <p:spPr>
          <a:xfrm>
            <a:off x="6011018" y="1994510"/>
            <a:ext cx="369332" cy="1253376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200" b="1" dirty="0"/>
              <a:t>工　事　範　囲</a:t>
            </a:r>
          </a:p>
        </p:txBody>
      </p:sp>
      <p:sp>
        <p:nvSpPr>
          <p:cNvPr id="105" name="図形 96">
            <a:extLst>
              <a:ext uri="{FF2B5EF4-FFF2-40B4-BE49-F238E27FC236}">
                <a16:creationId xmlns:a16="http://schemas.microsoft.com/office/drawing/2014/main" id="{8DE2C9E5-7215-40CA-B355-3DCF7C744310}"/>
              </a:ext>
            </a:extLst>
          </p:cNvPr>
          <p:cNvSpPr/>
          <p:nvPr/>
        </p:nvSpPr>
        <p:spPr>
          <a:xfrm>
            <a:off x="2791037" y="1935888"/>
            <a:ext cx="472109" cy="1434081"/>
          </a:xfrm>
          <a:prstGeom prst="flowChartAlternate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 sz="1300" b="1" dirty="0">
              <a:solidFill>
                <a:schemeClr val="tx1"/>
              </a:solidFill>
              <a:latin typeface="UD デジタル 教科書体 NK-B"/>
              <a:ea typeface="UD デジタル 教科書体 NK-B"/>
            </a:endParaRPr>
          </a:p>
        </p:txBody>
      </p:sp>
      <p:sp>
        <p:nvSpPr>
          <p:cNvPr id="116" name="テキスト ボックス 115">
            <a:extLst>
              <a:ext uri="{FF2B5EF4-FFF2-40B4-BE49-F238E27FC236}">
                <a16:creationId xmlns:a16="http://schemas.microsoft.com/office/drawing/2014/main" id="{67DD64BC-FAAF-4B10-8EEE-68ABDFE96AAB}"/>
              </a:ext>
            </a:extLst>
          </p:cNvPr>
          <p:cNvSpPr txBox="1"/>
          <p:nvPr/>
        </p:nvSpPr>
        <p:spPr>
          <a:xfrm>
            <a:off x="2750367" y="2146458"/>
            <a:ext cx="553998" cy="193483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郊外ルート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b="1" dirty="0"/>
              <a:t>市民バス乗降場</a:t>
            </a:r>
          </a:p>
        </p:txBody>
      </p:sp>
      <p:grpSp>
        <p:nvGrpSpPr>
          <p:cNvPr id="53" name="グループ 84">
            <a:extLst>
              <a:ext uri="{FF2B5EF4-FFF2-40B4-BE49-F238E27FC236}">
                <a16:creationId xmlns:a16="http://schemas.microsoft.com/office/drawing/2014/main" id="{65B65C30-9C20-4491-8842-95E8DD2D85D0}"/>
              </a:ext>
            </a:extLst>
          </p:cNvPr>
          <p:cNvGrpSpPr/>
          <p:nvPr/>
        </p:nvGrpSpPr>
        <p:grpSpPr>
          <a:xfrm>
            <a:off x="4893011" y="1497260"/>
            <a:ext cx="497250" cy="497250"/>
            <a:chOff x="4860648" y="475846"/>
            <a:chExt cx="497250" cy="497250"/>
          </a:xfrm>
        </p:grpSpPr>
        <p:pic>
          <p:nvPicPr>
            <p:cNvPr id="54" name="図 61">
              <a:extLst>
                <a:ext uri="{FF2B5EF4-FFF2-40B4-BE49-F238E27FC236}">
                  <a16:creationId xmlns:a16="http://schemas.microsoft.com/office/drawing/2014/main" id="{0FA23ADC-FCAA-4518-8CB1-E5E7204271C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860648" y="475846"/>
              <a:ext cx="497250" cy="497250"/>
            </a:xfrm>
            <a:prstGeom prst="rect">
              <a:avLst/>
            </a:prstGeom>
          </p:spPr>
        </p:pic>
        <p:sp>
          <p:nvSpPr>
            <p:cNvPr id="55" name="楕円 63">
              <a:extLst>
                <a:ext uri="{FF2B5EF4-FFF2-40B4-BE49-F238E27FC236}">
                  <a16:creationId xmlns:a16="http://schemas.microsoft.com/office/drawing/2014/main" id="{989D7BD8-F512-4FE7-A3CA-DC11BABE2962}"/>
                </a:ext>
              </a:extLst>
            </p:cNvPr>
            <p:cNvSpPr/>
            <p:nvPr/>
          </p:nvSpPr>
          <p:spPr>
            <a:xfrm>
              <a:off x="5183265" y="679471"/>
              <a:ext cx="90000" cy="90000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56" name="楕円 65">
              <a:extLst>
                <a:ext uri="{FF2B5EF4-FFF2-40B4-BE49-F238E27FC236}">
                  <a16:creationId xmlns:a16="http://schemas.microsoft.com/office/drawing/2014/main" id="{A27172B5-E3C4-4909-B10A-DE300CCFAAA7}"/>
                </a:ext>
              </a:extLst>
            </p:cNvPr>
            <p:cNvSpPr/>
            <p:nvPr/>
          </p:nvSpPr>
          <p:spPr>
            <a:xfrm>
              <a:off x="4950957" y="683233"/>
              <a:ext cx="90000" cy="90000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127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ja-JP" altLang="en-US"/>
              </a:pPr>
              <a:endParaRPr lang="ja-JP" alt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1086</TotalTime>
  <Words>84</Words>
  <Application>Microsoft Office PowerPoint</Application>
  <PresentationFormat>画面に合わせる (16:9)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 Pゴシック体S</vt:lpstr>
      <vt:lpstr>UD デジタル 教科書体 NK-B</vt:lpstr>
      <vt:lpstr>游ゴシック</vt:lpstr>
      <vt:lpstr>游ゴシック Light</vt:lpstr>
      <vt:lpstr>Arial</vt:lpstr>
      <vt:lpstr>標準</vt:lpstr>
      <vt:lpstr>PowerPoint プレゼンテーション</vt:lpstr>
    </vt:vector>
  </TitlesOfParts>
  <Company>Dynabook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栗岡  宏充</dc:creator>
  <cp:lastModifiedBy>髙瀨　幹士</cp:lastModifiedBy>
  <cp:revision>79</cp:revision>
  <cp:lastPrinted>2025-12-04T01:04:13Z</cp:lastPrinted>
  <dcterms:created xsi:type="dcterms:W3CDTF">2024-08-14T03:01:24Z</dcterms:created>
  <dcterms:modified xsi:type="dcterms:W3CDTF">2025-12-04T02:16:14Z</dcterms:modified>
</cp:coreProperties>
</file>